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9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1"/>
        <p:guide pos="39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235" y="748030"/>
            <a:ext cx="7679690" cy="5794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15685" y="5539105"/>
            <a:ext cx="3589655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记录老师的总结语，或老师讲的学习方法，</a:t>
            </a:r>
            <a:r>
              <a:rPr lang="zh-CN" altLang="en-US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可以用不同颜色的笔记录不同的内容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9380" y="4977130"/>
            <a:ext cx="3295015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听课过程中产生的想法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7965" y="4206875"/>
            <a:ext cx="3314065" cy="564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继续思考，或者查找资料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53610" y="2720975"/>
            <a:ext cx="1303655" cy="290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积极思考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47950" y="2721610"/>
            <a:ext cx="80962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记忆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1085" y="777875"/>
            <a:ext cx="7273290" cy="5471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57645" y="4632960"/>
            <a:ext cx="126555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唱白脸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0825" y="5013325"/>
            <a:ext cx="581660" cy="2959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0795" y="3719830"/>
            <a:ext cx="1260475" cy="3213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有板有眼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9775" y="4041140"/>
            <a:ext cx="115887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字正腔圆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98853" y="3383280"/>
            <a:ext cx="126555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花架子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47940" y="2715260"/>
            <a:ext cx="776605" cy="427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捧场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83705" y="2715260"/>
            <a:ext cx="735965" cy="4273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票友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7810" y="2710815"/>
            <a:ext cx="1246505" cy="337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戏曲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84220" y="4632325"/>
            <a:ext cx="126555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跑龙套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0"/>
          <p:cNvPicPr>
            <a:picLocks noChangeAspect="1"/>
          </p:cNvPicPr>
          <p:nvPr/>
        </p:nvPicPr>
        <p:blipFill>
          <a:blip r:embed="rId1"/>
          <a:srcRect b="4950"/>
          <a:stretch>
            <a:fillRect/>
          </a:stretch>
        </p:blipFill>
        <p:spPr>
          <a:xfrm>
            <a:off x="2384425" y="838200"/>
            <a:ext cx="7640320" cy="5499100"/>
          </a:xfrm>
          <a:prstGeom prst="rect">
            <a:avLst/>
          </a:prstGeom>
        </p:spPr>
      </p:pic>
      <p:pic>
        <p:nvPicPr>
          <p:cNvPr id="5" name="图片 4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5801" b="-6111"/>
          <a:stretch>
            <a:fillRect/>
          </a:stretch>
        </p:blipFill>
        <p:spPr>
          <a:xfrm>
            <a:off x="6247765" y="3566160"/>
            <a:ext cx="1572895" cy="485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68725" y="5904230"/>
            <a:ext cx="7091680" cy="314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再把彩绳的两头都穿进纸杯内部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89752" b="-7222"/>
          <a:stretch>
            <a:fillRect/>
          </a:stretch>
        </p:blipFill>
        <p:spPr>
          <a:xfrm>
            <a:off x="3250565" y="3860800"/>
            <a:ext cx="666115" cy="490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1"/>
          <p:cNvPicPr>
            <a:picLocks noChangeAspect="1"/>
          </p:cNvPicPr>
          <p:nvPr/>
        </p:nvPicPr>
        <p:blipFill>
          <a:blip r:embed="rId1"/>
          <a:srcRect t="3646"/>
          <a:stretch>
            <a:fillRect/>
          </a:stretch>
        </p:blipFill>
        <p:spPr>
          <a:xfrm>
            <a:off x="2157730" y="775335"/>
            <a:ext cx="7705725" cy="5605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22465" y="4222115"/>
            <a:ext cx="1329055" cy="3943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巧夺天工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0595" y="122682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50885" y="4565015"/>
            <a:ext cx="559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7118" y="38836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行云流水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94780" y="2226945"/>
            <a:ext cx="443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74565" y="2226945"/>
            <a:ext cx="536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51785" y="2226945"/>
            <a:ext cx="6565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89115" y="2569210"/>
            <a:ext cx="488950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84750" y="2568575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4930" y="2568575"/>
            <a:ext cx="521335" cy="410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67420" y="2226945"/>
            <a:ext cx="1296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176588" y="35388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惟妙惟肖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80705" y="2568575"/>
            <a:ext cx="5886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5827070a-7711-4b05-844e-14a6a0e963a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WPS 演示</Application>
  <PresentationFormat>宽屏</PresentationFormat>
  <Paragraphs>57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170</cp:revision>
  <dcterms:created xsi:type="dcterms:W3CDTF">2019-06-19T02:08:00Z</dcterms:created>
  <dcterms:modified xsi:type="dcterms:W3CDTF">2024-09-04T06:58:58Z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