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71" r:id="rId3"/>
    <p:sldId id="272" r:id="rId4"/>
    <p:sldId id="273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7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4465" y="824865"/>
            <a:ext cx="9852025" cy="5767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4265" y="866140"/>
            <a:ext cx="9983470" cy="54508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232910" y="5810250"/>
            <a:ext cx="1000125" cy="4146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程砚秋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81775" y="5810250"/>
            <a:ext cx="1348740" cy="4146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铁骨铮铮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7-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520" y="1405890"/>
            <a:ext cx="11748770" cy="4044315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4820920" y="2122805"/>
            <a:ext cx="1398905" cy="99949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V="1">
            <a:off x="4833620" y="2160270"/>
            <a:ext cx="1398905" cy="4622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4858385" y="2647315"/>
            <a:ext cx="1398905" cy="4876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820920" y="3584575"/>
            <a:ext cx="139890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134110" y="4860925"/>
            <a:ext cx="10763250" cy="3771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程砚秋的经历告诉我们，作为中华儿女，应坚守民族大义，热爱祖国，为祖国的发展贡献力量。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</Words>
  <Application>WPS 演示</Application>
  <PresentationFormat>宽屏</PresentationFormat>
  <Paragraphs>8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谢东杰</cp:lastModifiedBy>
  <cp:revision>168</cp:revision>
  <dcterms:created xsi:type="dcterms:W3CDTF">2019-06-19T02:08:00Z</dcterms:created>
  <dcterms:modified xsi:type="dcterms:W3CDTF">2024-09-03T02:43:24Z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D466C54A3C814BA29A14C682DDFA714E_13</vt:lpwstr>
  </property>
</Properties>
</file>