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3"/>
    <p:sldId id="272" r:id="rId4"/>
    <p:sldId id="273" r:id="rId5"/>
    <p:sldId id="274" r:id="rId6"/>
    <p:sldId id="275" r:id="rId7"/>
    <p:sldId id="276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5-7_00"/>
          <p:cNvPicPr>
            <a:picLocks noChangeAspect="1"/>
          </p:cNvPicPr>
          <p:nvPr/>
        </p:nvPicPr>
        <p:blipFill>
          <a:blip r:embed="rId1"/>
          <a:srcRect l="2822" r="4248" b="4674"/>
          <a:stretch>
            <a:fillRect/>
          </a:stretch>
        </p:blipFill>
        <p:spPr>
          <a:xfrm>
            <a:off x="662305" y="722630"/>
            <a:ext cx="10941050" cy="519874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001385" y="2567305"/>
            <a:ext cx="94488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ABD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099040" y="3743325"/>
            <a:ext cx="52197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-7_01"/>
          <p:cNvPicPr>
            <a:picLocks noChangeAspect="1"/>
          </p:cNvPicPr>
          <p:nvPr/>
        </p:nvPicPr>
        <p:blipFill>
          <a:blip r:embed="rId1"/>
          <a:srcRect l="3098" t="2401" r="1578" b="5617"/>
          <a:stretch>
            <a:fillRect/>
          </a:stretch>
        </p:blipFill>
        <p:spPr>
          <a:xfrm>
            <a:off x="324485" y="855345"/>
            <a:ext cx="11654155" cy="50698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1059795" y="3291840"/>
            <a:ext cx="57086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3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059795" y="3816350"/>
            <a:ext cx="57086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3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147425" y="4429125"/>
            <a:ext cx="483235" cy="4362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-7_02"/>
          <p:cNvPicPr>
            <a:picLocks noChangeAspect="1"/>
          </p:cNvPicPr>
          <p:nvPr/>
        </p:nvPicPr>
        <p:blipFill>
          <a:blip r:embed="rId1"/>
          <a:srcRect l="3024" r="2853" b="2735"/>
          <a:stretch>
            <a:fillRect/>
          </a:stretch>
        </p:blipFill>
        <p:spPr>
          <a:xfrm>
            <a:off x="882015" y="812800"/>
            <a:ext cx="10692765" cy="5231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7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3715" y="775335"/>
            <a:ext cx="8624570" cy="5917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5-7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1235" y="862965"/>
            <a:ext cx="10210165" cy="513207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5-7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080" y="1556385"/>
            <a:ext cx="11674475" cy="351726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</Words>
  <Application>WPS 演示</Application>
  <PresentationFormat>宽屏</PresentationFormat>
  <Paragraphs>12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168</cp:revision>
  <dcterms:created xsi:type="dcterms:W3CDTF">2019-06-19T02:08:00Z</dcterms:created>
  <dcterms:modified xsi:type="dcterms:W3CDTF">2024-09-02T05:39:16Z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21C6762A57034AB59BAC67382454B9F5_13</vt:lpwstr>
  </property>
</Properties>
</file>