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784860"/>
            <a:ext cx="8824595" cy="5750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51320" y="6129655"/>
            <a:ext cx="1295400" cy="382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62720" y="3608070"/>
            <a:ext cx="13341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7025" y="36077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扇形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09255" y="2839085"/>
            <a:ext cx="133731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折线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01570" y="2453640"/>
            <a:ext cx="13100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44685" y="2089785"/>
            <a:ext cx="1304925" cy="363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58030" y="3969385"/>
            <a:ext cx="1334135" cy="407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1" grpId="0"/>
      <p:bldP spid="11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230" y="1125220"/>
            <a:ext cx="9849485" cy="4408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58260" y="4657090"/>
            <a:ext cx="12153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6665" y="1995170"/>
            <a:ext cx="13455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240" y="1313815"/>
            <a:ext cx="10377170" cy="28625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4480" y="811530"/>
            <a:ext cx="8731885" cy="4711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61870" y="4997450"/>
            <a:ext cx="6126480" cy="10737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从自身做起，并呼吁大家自觉做到将垃圾放到规定的地点，并将垃圾进行分类。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0115" y="4171315"/>
            <a:ext cx="1365885" cy="411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画图略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28240" y="3557270"/>
            <a:ext cx="30403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50%=400(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2890" y="772795"/>
            <a:ext cx="9119870" cy="57734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688590" y="5564505"/>
                <a:ext cx="3481070" cy="9823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4.2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(1-20%)=3.36(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万元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2.6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=1.95(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万元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8590" y="5564505"/>
                <a:ext cx="3481070" cy="982345"/>
              </a:xfrm>
              <a:prstGeom prst="rect">
                <a:avLst/>
              </a:prstGeom>
              <a:blipFill rotWithShape="1">
                <a:blip r:embed="rId2"/>
                <a:stretch>
                  <a:fillRect b="-28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5398135" y="4116070"/>
            <a:ext cx="128587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3225" y="3752215"/>
            <a:ext cx="13366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下降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88410" y="3752215"/>
            <a:ext cx="1456690" cy="520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上升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010" y="1161415"/>
            <a:ext cx="10140950" cy="29190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380615" y="3198495"/>
                <a:ext cx="5880735" cy="21520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 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2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4.8(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千米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/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615" y="3198495"/>
                <a:ext cx="5880735" cy="21520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WPS 演示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2025-02-12T10:52:36Z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