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72" r:id="rId4"/>
    <p:sldId id="273" r:id="rId5"/>
    <p:sldId id="274" r:id="rId6"/>
    <p:sldId id="275" r:id="rId7"/>
    <p:sldId id="276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8-7_00"/>
          <p:cNvPicPr>
            <a:picLocks noChangeAspect="1"/>
          </p:cNvPicPr>
          <p:nvPr/>
        </p:nvPicPr>
        <p:blipFill>
          <a:blip r:embed="rId1"/>
          <a:srcRect l="1659" r="2084" b="1018"/>
          <a:stretch>
            <a:fillRect/>
          </a:stretch>
        </p:blipFill>
        <p:spPr>
          <a:xfrm>
            <a:off x="1148080" y="704215"/>
            <a:ext cx="10206355" cy="56159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156065" y="2059305"/>
            <a:ext cx="955675" cy="4064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ABCD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00975" y="2958465"/>
            <a:ext cx="1217295" cy="3441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亲身经历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2535" y="3429000"/>
            <a:ext cx="1577340" cy="2863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心儿怦怦跳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6000" y="3428365"/>
            <a:ext cx="761365" cy="2870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神态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78675" y="3428365"/>
            <a:ext cx="732155" cy="3613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语言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23085" y="3789045"/>
            <a:ext cx="781685" cy="5638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经过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334625" y="4265930"/>
            <a:ext cx="408940" cy="4064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" y="1054735"/>
            <a:ext cx="11673840" cy="466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-7_02"/>
          <p:cNvPicPr>
            <a:picLocks noChangeAspect="1"/>
          </p:cNvPicPr>
          <p:nvPr/>
        </p:nvPicPr>
        <p:blipFill>
          <a:blip r:embed="rId1"/>
          <a:srcRect r="2409"/>
          <a:stretch>
            <a:fillRect/>
          </a:stretch>
        </p:blipFill>
        <p:spPr>
          <a:xfrm>
            <a:off x="424180" y="734695"/>
            <a:ext cx="11421110" cy="5227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360" y="784225"/>
            <a:ext cx="11699875" cy="508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8-7-1_01"/>
          <p:cNvPicPr>
            <a:picLocks noChangeAspect="1"/>
          </p:cNvPicPr>
          <p:nvPr/>
        </p:nvPicPr>
        <p:blipFill>
          <a:blip r:embed="rId1"/>
          <a:srcRect b="3575"/>
          <a:stretch>
            <a:fillRect/>
          </a:stretch>
        </p:blipFill>
        <p:spPr>
          <a:xfrm>
            <a:off x="1111250" y="801370"/>
            <a:ext cx="10230485" cy="55067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8-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335" y="746125"/>
            <a:ext cx="10852785" cy="53657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WPS 演示</Application>
  <PresentationFormat>宽屏</PresentationFormat>
  <Paragraphs>16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谢东杰</cp:lastModifiedBy>
  <cp:revision>168</cp:revision>
  <dcterms:created xsi:type="dcterms:W3CDTF">2019-06-19T02:08:00Z</dcterms:created>
  <dcterms:modified xsi:type="dcterms:W3CDTF">2024-09-03T06:56:04Z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3E167D1822F8467FB42DCD6E24F96D1A_13</vt:lpwstr>
  </property>
</Properties>
</file>