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11" r:id="rId51"/>
    <p:sldId id="312" r:id="rId52"/>
    <p:sldId id="313" r:id="rId53"/>
    <p:sldId id="314" r:id="rId54"/>
    <p:sldId id="315" r:id="rId55"/>
    <p:sldId id="317" r:id="rId56"/>
    <p:sldId id="318" r:id="rId57"/>
    <p:sldId id="319" r:id="rId58"/>
    <p:sldId id="320" r:id="rId59"/>
    <p:sldId id="321" r:id="rId60"/>
    <p:sldId id="322" r:id="rId61"/>
    <p:sldId id="324" r:id="rId62"/>
    <p:sldId id="325" r:id="rId63"/>
    <p:sldId id="326" r:id="rId6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9.xml"/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9.xml"/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9.xml"/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9.xml"/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24e3be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D26D174-DB07-4392-A6BF-85874D56854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5~8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24e3be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D2B6709-D04F-4C38-ABEA-918A0F9B082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8576d29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702e8e7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7a6af60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daadc9c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1ea87250c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58576d291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702e8e72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87a6af60e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1daadc9c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1ea87250c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第22讲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5~8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24e3be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E234C2A-7DDE-4C53-8C47-2BD96239865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8576d29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702e8e7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7a6af60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daadc9c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1ea87250c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58576d291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702e8e72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87a6af60e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1daadc9c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1ea87250c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第22讲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5~8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8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0C39765-0292-012B-5B44-CDEED841F4E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126A4CC-40C4-43AC-9EAD-EA5EF923352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3AD3E15-F0B6-470D-B0D3-F175BBDF2A5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8576d29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702e8e7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7a6af60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daadc9c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1ea87250c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58576d291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702e8e72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87a6af60e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1daadc9c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1ea87250c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41EC2E4-9019-4649-B82E-FFF91A8E9CB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8576d29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702e8e7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7a6af60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daadc9c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1ea87250c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58576d291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702e8e72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87a6af60e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1daadc9c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1ea87250c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c6b74cce?vcp=1&amp;pid=7702e8e72&amp;color=236,117,163&amp;vtp=1&amp;vaab=1&amp;bt=1&amp;bbb=1"/>
          <p:cNvSpPr/>
          <p:nvPr/>
        </p:nvSpPr>
        <p:spPr>
          <a:xfrm>
            <a:off x="539496" y="343384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C_6_BD#d66e01f78?vcp=1&amp;pid=5c6b74cce&amp;color=0,0,0&amp;vtp=1&amp;vaab=1&amp;bbb=1"/>
          <p:cNvSpPr/>
          <p:nvPr/>
        </p:nvSpPr>
        <p:spPr>
          <a:xfrm>
            <a:off x="539496" y="757521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4" name="QB_7_BD.29_1#b2b196b3b?vaa=1&amp;vcp=1&amp;pid=d66e01f78&amp;color=0,0,0&amp;vtp=1&amp;vaab=1&amp;bbb=1"/>
          <p:cNvSpPr/>
          <p:nvPr/>
        </p:nvSpPr>
        <p:spPr>
          <a:xfrm>
            <a:off x="539496" y="147652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赶上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呼救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取消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5" name="QB_7_AN.1_1#b2b196b3b.blank?vaa=1&amp;vcp=1&amp;pid=d66e01f78&amp;color=0,0,0&amp;vpa=17&amp;vtp=1&amp;vaab=1&amp;bbb=1"/>
          <p:cNvSpPr/>
          <p:nvPr/>
        </p:nvSpPr>
        <p:spPr>
          <a:xfrm>
            <a:off x="1515014" y="1433342"/>
            <a:ext cx="15398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7" name="QB_7_AN.2_1#b2b196b3b.blank?vaa=1&amp;vcp=1&amp;pid=d66e01f78&amp;color=0,0,0&amp;vpa=18&amp;vtp=1&amp;vaab=1&amp;bbb=1"/>
          <p:cNvSpPr/>
          <p:nvPr/>
        </p:nvSpPr>
        <p:spPr>
          <a:xfrm>
            <a:off x="1476915" y="2081042"/>
            <a:ext cx="21526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endParaRPr lang="en-US" altLang="zh-CN" sz="2800" dirty="0"/>
          </a:p>
        </p:txBody>
      </p:sp>
      <p:sp>
        <p:nvSpPr>
          <p:cNvPr id="9" name="QB_7_AN.34_1#b2b196b3b.blank?vaa=1&amp;vcp=1&amp;pid=d66e01f78&amp;color=0,0,0&amp;vpa=19&amp;vtp=1&amp;vaab=1&amp;bbb=1"/>
          <p:cNvSpPr/>
          <p:nvPr/>
        </p:nvSpPr>
        <p:spPr>
          <a:xfrm>
            <a:off x="1515014" y="2720487"/>
            <a:ext cx="1357249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6" name="QB_7_BD.35_1#f46599f24?vaa=1&amp;vcp=1&amp;pid=d66e01f78&amp;color=0,0,0&amp;mp=1&amp;vtp=1&amp;vaab=1&amp;bt=1&amp;bbb=1">
            <a:extLst>
              <a:ext uri="{FF2B5EF4-FFF2-40B4-BE49-F238E27FC236}">
                <a16:creationId xmlns:a16="http://schemas.microsoft.com/office/drawing/2014/main" id="{5A57A728-2030-A5B5-9C75-846EE021E98C}"/>
              </a:ext>
            </a:extLst>
          </p:cNvPr>
          <p:cNvSpPr/>
          <p:nvPr/>
        </p:nvSpPr>
        <p:spPr>
          <a:xfrm>
            <a:off x="539496" y="324000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；归功于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医疗保健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保持（身体）健康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偶尔；间或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lang="en-US" altLang="zh-CN" sz="2800" dirty="0"/>
          </a:p>
        </p:txBody>
      </p:sp>
      <p:sp>
        <p:nvSpPr>
          <p:cNvPr id="8" name="QB_7_AN.1_1#f46599f24.blank?vaa=1&amp;vcp=1&amp;pid=d66e01f78&amp;color=0,0,0&amp;mp=1&amp;vpa=20&amp;vtp=1&amp;vaab=1&amp;bbb=1">
            <a:extLst>
              <a:ext uri="{FF2B5EF4-FFF2-40B4-BE49-F238E27FC236}">
                <a16:creationId xmlns:a16="http://schemas.microsoft.com/office/drawing/2014/main" id="{1E5C2BB4-8B1B-3498-BF78-12996ADF1C52}"/>
              </a:ext>
            </a:extLst>
          </p:cNvPr>
          <p:cNvSpPr/>
          <p:nvPr/>
        </p:nvSpPr>
        <p:spPr>
          <a:xfrm>
            <a:off x="2886614" y="3209525"/>
            <a:ext cx="1639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0" name="QB_7_AN.2_1#f46599f24.blank?vaa=1&amp;vcp=1&amp;pid=d66e01f78&amp;color=0,0,0&amp;vpa=21&amp;vtp=1&amp;vaab=1&amp;bbb=1">
            <a:extLst>
              <a:ext uri="{FF2B5EF4-FFF2-40B4-BE49-F238E27FC236}">
                <a16:creationId xmlns:a16="http://schemas.microsoft.com/office/drawing/2014/main" id="{88E68A28-00FC-76B8-F6C6-12FE8F1097C5}"/>
              </a:ext>
            </a:extLst>
          </p:cNvPr>
          <p:cNvSpPr/>
          <p:nvPr/>
        </p:nvSpPr>
        <p:spPr>
          <a:xfrm>
            <a:off x="2226214" y="3857225"/>
            <a:ext cx="1893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endParaRPr lang="en-US" altLang="zh-CN" sz="2800" dirty="0"/>
          </a:p>
        </p:txBody>
      </p:sp>
      <p:sp>
        <p:nvSpPr>
          <p:cNvPr id="11" name="QB_7_AN.3_1#f46599f24.blank?vaa=1&amp;vcp=1&amp;pid=d66e01f78&amp;color=0,0,0&amp;vpa=22&amp;vtp=1&amp;vaab=1&amp;bbb=1">
            <a:extLst>
              <a:ext uri="{FF2B5EF4-FFF2-40B4-BE49-F238E27FC236}">
                <a16:creationId xmlns:a16="http://schemas.microsoft.com/office/drawing/2014/main" id="{CFAAE971-4858-E656-6159-96E0FE70ACB3}"/>
              </a:ext>
            </a:extLst>
          </p:cNvPr>
          <p:cNvSpPr/>
          <p:nvPr/>
        </p:nvSpPr>
        <p:spPr>
          <a:xfrm>
            <a:off x="3623215" y="4492225"/>
            <a:ext cx="14224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fit</a:t>
            </a:r>
            <a:endParaRPr lang="en-US" altLang="zh-CN" sz="2800" dirty="0"/>
          </a:p>
        </p:txBody>
      </p:sp>
      <p:sp>
        <p:nvSpPr>
          <p:cNvPr id="12" name="QB_7_AN.4_1#f46599f24.blank?vaa=1&amp;vcp=1&amp;pid=d66e01f78&amp;color=0,0,0&amp;vpa=23&amp;vtp=1&amp;vaab=1&amp;bbb=1">
            <a:extLst>
              <a:ext uri="{FF2B5EF4-FFF2-40B4-BE49-F238E27FC236}">
                <a16:creationId xmlns:a16="http://schemas.microsoft.com/office/drawing/2014/main" id="{46A28384-6734-9051-46D6-CCE61C290F3F}"/>
              </a:ext>
            </a:extLst>
          </p:cNvPr>
          <p:cNvSpPr/>
          <p:nvPr/>
        </p:nvSpPr>
        <p:spPr>
          <a:xfrm>
            <a:off x="1489615" y="5152625"/>
            <a:ext cx="19558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13" name="QB_7_AN.44_1#f46599f24.blank?vaa=1&amp;vcp=1&amp;pid=d66e01f78&amp;color=0,0,0&amp;vpa=24&amp;vtp=1&amp;vaab=1&amp;bbb=1">
            <a:extLst>
              <a:ext uri="{FF2B5EF4-FFF2-40B4-BE49-F238E27FC236}">
                <a16:creationId xmlns:a16="http://schemas.microsoft.com/office/drawing/2014/main" id="{1A8AE949-4D53-4BB4-7A22-69ECB199E3BB}"/>
              </a:ext>
            </a:extLst>
          </p:cNvPr>
          <p:cNvSpPr/>
          <p:nvPr/>
        </p:nvSpPr>
        <p:spPr>
          <a:xfrm>
            <a:off x="2543714" y="5779370"/>
            <a:ext cx="26844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e2061717?vcp=1&amp;pid=5c6b74cce&amp;color=0,0,0&amp;vtp=1&amp;vaab=1&amp;bt=1&amp;bbb=1"/>
          <p:cNvSpPr/>
          <p:nvPr/>
        </p:nvSpPr>
        <p:spPr>
          <a:xfrm>
            <a:off x="539496" y="324202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endParaRPr lang="en-US" altLang="zh-CN" sz="3200" dirty="0"/>
          </a:p>
        </p:txBody>
      </p:sp>
      <p:sp>
        <p:nvSpPr>
          <p:cNvPr id="3" name="QB_7_BD.45_1#5c65df771?vaa=1&amp;vcp=1&amp;pid=3e2061717&amp;color=0,0,0&amp;vtp=1&amp;vaab=1&amp;bbb=1"/>
          <p:cNvSpPr/>
          <p:nvPr/>
        </p:nvSpPr>
        <p:spPr>
          <a:xfrm>
            <a:off x="539496" y="91180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给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加热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入乡随俗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的开始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lang="en-US" altLang="zh-CN" sz="2800" dirty="0"/>
          </a:p>
        </p:txBody>
      </p:sp>
      <p:sp>
        <p:nvSpPr>
          <p:cNvPr id="4" name="QB_7_AN.1_1#5c65df771.blank?vaa=1&amp;vcp=1&amp;pid=3e2061717&amp;color=0,0,0&amp;vpa=25&amp;vtp=1&amp;vaab=1&amp;bbb=1"/>
          <p:cNvSpPr/>
          <p:nvPr/>
        </p:nvSpPr>
        <p:spPr>
          <a:xfrm>
            <a:off x="2569114" y="868625"/>
            <a:ext cx="13827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6" name="QB_7_AN.2_1#5c65df771.blank?vaa=1&amp;vcp=1&amp;pid=3e2061717&amp;color=0,0,0&amp;vpa=26&amp;vtp=1&amp;vaab=1&amp;bbb=1"/>
          <p:cNvSpPr/>
          <p:nvPr/>
        </p:nvSpPr>
        <p:spPr>
          <a:xfrm>
            <a:off x="2188114" y="1529025"/>
            <a:ext cx="35734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Romans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8" name="QB_7_AN.3_1#5c65df771.blank?vaa=1&amp;vcp=1&amp;pid=3e2061717&amp;color=0,0,0&amp;vpa=27&amp;vtp=1&amp;vaab=1&amp;bbb=1"/>
          <p:cNvSpPr/>
          <p:nvPr/>
        </p:nvSpPr>
        <p:spPr>
          <a:xfrm>
            <a:off x="1515014" y="2176725"/>
            <a:ext cx="224326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Western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endParaRPr lang="en-US" altLang="zh-CN" sz="2800" dirty="0"/>
          </a:p>
        </p:txBody>
      </p:sp>
      <p:sp>
        <p:nvSpPr>
          <p:cNvPr id="10" name="QB_7_AN.52_1#5c65df771.blank?vaa=1&amp;vcp=1&amp;pid=3e2061717&amp;color=0,0,0&amp;vpa=28&amp;vtp=1&amp;vaab=1&amp;bbb=1"/>
          <p:cNvSpPr/>
          <p:nvPr/>
        </p:nvSpPr>
        <p:spPr>
          <a:xfrm>
            <a:off x="2950114" y="2803470"/>
            <a:ext cx="23891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5" name="QB_7_BD.53_1#e9811917e?vaa=1&amp;vcp=1&amp;pid=3e2061717&amp;color=0,0,0&amp;mp=1&amp;vtp=1&amp;vaab=1&amp;bt=1&amp;bbb=1">
            <a:extLst>
              <a:ext uri="{FF2B5EF4-FFF2-40B4-BE49-F238E27FC236}">
                <a16:creationId xmlns:a16="http://schemas.microsoft.com/office/drawing/2014/main" id="{2B7CDD1B-DBF2-A636-005F-522F3AAE1879}"/>
              </a:ext>
            </a:extLst>
          </p:cNvPr>
          <p:cNvSpPr/>
          <p:nvPr/>
        </p:nvSpPr>
        <p:spPr>
          <a:xfrm>
            <a:off x="539496" y="35152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类似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请自便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再也不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的末尾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lang="en-US" altLang="zh-CN" sz="2800" dirty="0"/>
          </a:p>
        </p:txBody>
      </p:sp>
      <p:sp>
        <p:nvSpPr>
          <p:cNvPr id="7" name="QB_7_AN.1_1#e9811917e.blank?vaa=1&amp;vcp=1&amp;pid=3e2061717&amp;color=0,0,0&amp;mp=1&amp;vpa=29&amp;vtp=1&amp;vaab=1&amp;bbb=1">
            <a:extLst>
              <a:ext uri="{FF2B5EF4-FFF2-40B4-BE49-F238E27FC236}">
                <a16:creationId xmlns:a16="http://schemas.microsoft.com/office/drawing/2014/main" id="{EA996B69-10B8-782D-C461-29741371EAC6}"/>
              </a:ext>
            </a:extLst>
          </p:cNvPr>
          <p:cNvSpPr/>
          <p:nvPr/>
        </p:nvSpPr>
        <p:spPr>
          <a:xfrm>
            <a:off x="2594514" y="3484804"/>
            <a:ext cx="22113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similar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9" name="QB_7_AN.2_1#e9811917e.blank?vaa=1&amp;vcp=1&amp;pid=3e2061717&amp;color=0,0,0&amp;vpa=30&amp;vtp=1&amp;vaab=1&amp;bbb=1">
            <a:extLst>
              <a:ext uri="{FF2B5EF4-FFF2-40B4-BE49-F238E27FC236}">
                <a16:creationId xmlns:a16="http://schemas.microsoft.com/office/drawing/2014/main" id="{CF67B370-017F-604E-9E55-F2A7A1088375}"/>
              </a:ext>
            </a:extLst>
          </p:cNvPr>
          <p:cNvSpPr/>
          <p:nvPr/>
        </p:nvSpPr>
        <p:spPr>
          <a:xfrm>
            <a:off x="1870614" y="4119804"/>
            <a:ext cx="20732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oneself</a:t>
            </a:r>
            <a:endParaRPr lang="en-US" altLang="zh-CN" sz="2800" dirty="0"/>
          </a:p>
        </p:txBody>
      </p:sp>
      <p:sp>
        <p:nvSpPr>
          <p:cNvPr id="11" name="QB_7_AN.3_1#e9811917e.blank?vaa=1&amp;vcp=1&amp;pid=3e2061717&amp;color=0,0,0&amp;vpa=31&amp;vtp=1&amp;vaab=1&amp;bbb=1">
            <a:extLst>
              <a:ext uri="{FF2B5EF4-FFF2-40B4-BE49-F238E27FC236}">
                <a16:creationId xmlns:a16="http://schemas.microsoft.com/office/drawing/2014/main" id="{62278AC5-9292-C15C-1D8E-4016D641DE08}"/>
              </a:ext>
            </a:extLst>
          </p:cNvPr>
          <p:cNvSpPr/>
          <p:nvPr/>
        </p:nvSpPr>
        <p:spPr>
          <a:xfrm>
            <a:off x="2556414" y="4767504"/>
            <a:ext cx="26670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not…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12" name="QB_7_AN.60_1#e9811917e.blank?vaa=1&amp;vcp=1&amp;pid=3e2061717&amp;color=0,0,0&amp;vpa=32&amp;vtp=1&amp;vaab=1&amp;bbb=1">
            <a:extLst>
              <a:ext uri="{FF2B5EF4-FFF2-40B4-BE49-F238E27FC236}">
                <a16:creationId xmlns:a16="http://schemas.microsoft.com/office/drawing/2014/main" id="{9F669B0C-859D-000B-C6CF-BF5F774EB5B2}"/>
              </a:ext>
            </a:extLst>
          </p:cNvPr>
          <p:cNvSpPr/>
          <p:nvPr/>
        </p:nvSpPr>
        <p:spPr>
          <a:xfrm>
            <a:off x="2912014" y="5406949"/>
            <a:ext cx="2290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7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5b099571?vcp=1&amp;pid=5c6b74cc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endParaRPr lang="en-US" altLang="zh-CN" sz="3200" dirty="0"/>
          </a:p>
        </p:txBody>
      </p:sp>
      <p:sp>
        <p:nvSpPr>
          <p:cNvPr id="3" name="QB_7_BD.61_1#97f02a363?vaa=1&amp;vcp=1&amp;pid=d5b099571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英语口语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一开始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（在某方面）取得进步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继续做某事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英语角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lang="en-US" altLang="zh-CN" sz="2800" dirty="0"/>
          </a:p>
        </p:txBody>
      </p:sp>
      <p:sp>
        <p:nvSpPr>
          <p:cNvPr id="4" name="QB_7_AN.1_1#97f02a363.blank?vaa=1&amp;vcp=1&amp;pid=d5b099571&amp;color=0,0,0&amp;vpa=33&amp;vtp=1&amp;vaab=1&amp;bbb=1"/>
          <p:cNvSpPr/>
          <p:nvPr/>
        </p:nvSpPr>
        <p:spPr>
          <a:xfrm>
            <a:off x="2175414" y="1220315"/>
            <a:ext cx="2528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spoken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endParaRPr lang="en-US" altLang="zh-CN" sz="2800" dirty="0"/>
          </a:p>
        </p:txBody>
      </p:sp>
      <p:sp>
        <p:nvSpPr>
          <p:cNvPr id="6" name="QB_7_AN.2_1#97f02a363.blank?vaa=1&amp;vcp=1&amp;pid=d5b099571&amp;color=0,0,0&amp;vpa=34&amp;vtp=1&amp;vaab=1&amp;bbb=1"/>
          <p:cNvSpPr/>
          <p:nvPr/>
        </p:nvSpPr>
        <p:spPr>
          <a:xfrm>
            <a:off x="1896014" y="1868015"/>
            <a:ext cx="27241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beginning</a:t>
            </a:r>
            <a:endParaRPr lang="en-US" altLang="zh-CN" sz="2800" dirty="0"/>
          </a:p>
        </p:txBody>
      </p:sp>
      <p:sp>
        <p:nvSpPr>
          <p:cNvPr id="8" name="QB_7_AN.3_1#97f02a363.blank?vaa=1&amp;vcp=1&amp;pid=d5b099571&amp;color=0,0,0&amp;vpa=35&amp;vtp=1&amp;vaab=1&amp;bbb=1"/>
          <p:cNvSpPr/>
          <p:nvPr/>
        </p:nvSpPr>
        <p:spPr>
          <a:xfrm>
            <a:off x="4321715" y="2515715"/>
            <a:ext cx="35750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progress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（in）</a:t>
            </a:r>
            <a:endParaRPr lang="en-US" altLang="zh-CN" sz="2800" dirty="0"/>
          </a:p>
        </p:txBody>
      </p:sp>
      <p:sp>
        <p:nvSpPr>
          <p:cNvPr id="10" name="QB_7_AN.4_1#97f02a363.blank?vaa=1&amp;vcp=1&amp;pid=d5b099571&amp;color=0,0,0&amp;vpa=36&amp;vtp=1&amp;vaab=1&amp;bbb=1"/>
          <p:cNvSpPr/>
          <p:nvPr/>
        </p:nvSpPr>
        <p:spPr>
          <a:xfrm>
            <a:off x="2581814" y="3176115"/>
            <a:ext cx="31496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continue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2" name="QB_7_AN.70_1#97f02a363.blank?vaa=1&amp;vcp=1&amp;pid=d5b099571&amp;color=0,0,0&amp;vpa=37&amp;vtp=1&amp;vaab=1&amp;bbb=1"/>
          <p:cNvSpPr/>
          <p:nvPr/>
        </p:nvSpPr>
        <p:spPr>
          <a:xfrm>
            <a:off x="1870614" y="3790160"/>
            <a:ext cx="24304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corner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1_1#27b2d4cb0?vaa=1&amp;vcp=1&amp;pid=d5b099571&amp;color=0,0,0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被作为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来使用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长大；成长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越来越多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和；连同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即使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lang="en-US" altLang="zh-CN" sz="2800" dirty="0"/>
          </a:p>
        </p:txBody>
      </p:sp>
      <p:sp>
        <p:nvSpPr>
          <p:cNvPr id="3" name="QB_7_AN.1_1#27b2d4cb0.blank?vaa=1&amp;vcp=1&amp;pid=d5b099571&amp;color=0,0,0&amp;vpa=38&amp;vtp=1&amp;vaab=1&amp;bbb=1"/>
          <p:cNvSpPr/>
          <p:nvPr/>
        </p:nvSpPr>
        <p:spPr>
          <a:xfrm>
            <a:off x="3648615" y="1533874"/>
            <a:ext cx="18954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5" name="QB_7_AN.2_1#27b2d4cb0.blank?vaa=1&amp;vcp=1&amp;pid=d5b099571&amp;color=0,0,0&amp;vpa=39&amp;vtp=1&amp;vaab=1&amp;bbb=1"/>
          <p:cNvSpPr/>
          <p:nvPr/>
        </p:nvSpPr>
        <p:spPr>
          <a:xfrm>
            <a:off x="2594514" y="2168874"/>
            <a:ext cx="15240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7" name="QB_7_AN.3_1#27b2d4cb0.blank?vaa=1&amp;vcp=1&amp;pid=d5b099571&amp;color=0,0,0&amp;vpa=40&amp;vtp=1&amp;vaab=1&amp;bbb=1"/>
          <p:cNvSpPr/>
          <p:nvPr/>
        </p:nvSpPr>
        <p:spPr>
          <a:xfrm>
            <a:off x="2569114" y="2829274"/>
            <a:ext cx="29797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9" name="QB_7_AN.4_1#27b2d4cb0.blank?vaa=1&amp;vcp=1&amp;pid=d5b099571&amp;color=0,0,0&amp;vpa=41&amp;vtp=1&amp;vaab=1&amp;bbb=1"/>
          <p:cNvSpPr/>
          <p:nvPr/>
        </p:nvSpPr>
        <p:spPr>
          <a:xfrm>
            <a:off x="2238914" y="3476974"/>
            <a:ext cx="25876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11" name="QB_7_AN.5_1#27b2d4cb0.blank?vaa=1&amp;vcp=1&amp;pid=d5b099571&amp;color=0,0,0&amp;vpa=42&amp;vtp=1&amp;vaab=1&amp;bbb=1"/>
          <p:cNvSpPr/>
          <p:nvPr/>
        </p:nvSpPr>
        <p:spPr>
          <a:xfrm>
            <a:off x="2416714" y="4111974"/>
            <a:ext cx="22320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3" name="QB_7_AN.82_1#27b2d4cb0.blank?vaa=1&amp;vcp=1&amp;pid=d5b099571&amp;color=0,0,0&amp;vpa=43&amp;vtp=1&amp;vaab=1&amp;bbb=1"/>
          <p:cNvSpPr/>
          <p:nvPr/>
        </p:nvSpPr>
        <p:spPr>
          <a:xfrm>
            <a:off x="1685894" y="4738719"/>
            <a:ext cx="24098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if/though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666baebf?vcp=1&amp;pid=5c6b74cc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endParaRPr lang="en-US" altLang="zh-CN" sz="3200" dirty="0"/>
          </a:p>
        </p:txBody>
      </p:sp>
      <p:sp>
        <p:nvSpPr>
          <p:cNvPr id="3" name="QB_7_BD.83_1#d0495c13c?vaa=1&amp;vcp=1&amp;pid=e666baebf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打算做某事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嘲笑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尽某人最大的努力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醒来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努力学习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坚持做某事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lang="en-US" altLang="zh-CN" sz="2800" dirty="0"/>
          </a:p>
        </p:txBody>
      </p:sp>
      <p:sp>
        <p:nvSpPr>
          <p:cNvPr id="4" name="QB_7_AN.1_1#d0495c13c.blank?vaa=1&amp;vcp=1&amp;pid=e666baebf&amp;color=0,0,0&amp;vpa=44&amp;vtp=1&amp;vaab=1&amp;bbb=1"/>
          <p:cNvSpPr/>
          <p:nvPr/>
        </p:nvSpPr>
        <p:spPr>
          <a:xfrm>
            <a:off x="2569114" y="1233015"/>
            <a:ext cx="28146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6" name="QB_7_AN.2_1#d0495c13c.blank?vaa=1&amp;vcp=1&amp;pid=e666baebf&amp;color=0,0,0&amp;vpa=45&amp;vtp=1&amp;vaab=1&amp;bbb=1"/>
          <p:cNvSpPr/>
          <p:nvPr/>
        </p:nvSpPr>
        <p:spPr>
          <a:xfrm>
            <a:off x="1540414" y="1868015"/>
            <a:ext cx="1481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laugh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8" name="QB_7_AN.3_1#d0495c13c.blank?vaa=1&amp;vcp=1&amp;pid=e666baebf&amp;color=0,0,0&amp;vpa=46&amp;vtp=1&amp;vaab=1&amp;bbb=1"/>
          <p:cNvSpPr/>
          <p:nvPr/>
        </p:nvSpPr>
        <p:spPr>
          <a:xfrm>
            <a:off x="3610515" y="2515715"/>
            <a:ext cx="233146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endParaRPr lang="en-US" altLang="zh-CN" sz="2800" dirty="0"/>
          </a:p>
        </p:txBody>
      </p:sp>
      <p:sp>
        <p:nvSpPr>
          <p:cNvPr id="10" name="QB_7_AN.4_1#d0495c13c.blank?vaa=1&amp;vcp=1&amp;pid=e666baebf&amp;color=0,0,0&amp;vpa=47&amp;vtp=1&amp;vaab=1&amp;bbb=1"/>
          <p:cNvSpPr/>
          <p:nvPr/>
        </p:nvSpPr>
        <p:spPr>
          <a:xfrm>
            <a:off x="1515014" y="3163415"/>
            <a:ext cx="15414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2" name="QB_7_AN.5_1#d0495c13c.blank?vaa=1&amp;vcp=1&amp;pid=e666baebf&amp;color=0,0,0&amp;vpa=48&amp;vtp=1&amp;vaab=1&amp;bbb=1"/>
          <p:cNvSpPr/>
          <p:nvPr/>
        </p:nvSpPr>
        <p:spPr>
          <a:xfrm>
            <a:off x="2950114" y="3823815"/>
            <a:ext cx="22336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14" name="QB_7_AN.94_1#d0495c13c.blank?vaa=1&amp;vcp=1&amp;pid=e666baebf&amp;color=0,0,0&amp;vpa=49&amp;vtp=1&amp;vaab=1&amp;bbb=1"/>
          <p:cNvSpPr/>
          <p:nvPr/>
        </p:nvSpPr>
        <p:spPr>
          <a:xfrm>
            <a:off x="2581814" y="4437860"/>
            <a:ext cx="31305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2de4aace?vcp=1&amp;pid=7702e8e72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C_6_BD#7f064bfa3?vcp=1&amp;pid=72de4aace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4" name="QB_7_BD.95_1#f721ef56b?vaa=1&amp;vcp=1&amp;pid=7f064bfa3&amp;color=0,0,0&amp;vtp=1&amp;vaab=1&amp;bbb=1&amp;hb=1"/>
          <p:cNvSpPr/>
          <p:nvPr/>
        </p:nvSpPr>
        <p:spPr>
          <a:xfrm>
            <a:off x="539496" y="198168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They’ll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（P40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）他们会在几分钟之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后赶上来。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（P40）没有什么大问题。</a:t>
            </a:r>
            <a:endParaRPr lang="en-US" altLang="zh-CN" sz="2800" dirty="0"/>
          </a:p>
        </p:txBody>
      </p:sp>
      <p:sp>
        <p:nvSpPr>
          <p:cNvPr id="5" name="QB_7_AN.1_1#f721ef56b.blank?vaa=1&amp;vcp=1&amp;pid=7f064bfa3&amp;color=0,0,0&amp;vpa=50&amp;vtp=1&amp;vaab=1&amp;bbb=1"/>
          <p:cNvSpPr/>
          <p:nvPr/>
        </p:nvSpPr>
        <p:spPr>
          <a:xfrm>
            <a:off x="2027778" y="1951200"/>
            <a:ext cx="1006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catch</a:t>
            </a:r>
            <a:endParaRPr lang="en-US" altLang="zh-CN" sz="2800" dirty="0"/>
          </a:p>
        </p:txBody>
      </p:sp>
      <p:sp>
        <p:nvSpPr>
          <p:cNvPr id="6" name="QB_7_AN.2_1#f721ef56b.blank?vaa=1&amp;vcp=1&amp;pid=7f064bfa3&amp;color=0,0,0&amp;vpa=51&amp;vtp=1&amp;vaab=1&amp;bbb=1"/>
          <p:cNvSpPr/>
          <p:nvPr/>
        </p:nvSpPr>
        <p:spPr>
          <a:xfrm>
            <a:off x="3285077" y="1938500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7" name="QB_7_AN.3_1#f721ef56b.blank?vaa=1&amp;vcp=1&amp;pid=7f064bfa3&amp;color=0,0,0&amp;vpa=52&amp;vtp=1&amp;vaab=1&amp;bbb=1"/>
          <p:cNvSpPr/>
          <p:nvPr/>
        </p:nvSpPr>
        <p:spPr>
          <a:xfrm>
            <a:off x="4123277" y="1951200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9" name="QB_7_AN.4_1#f721ef56b.blank?vaa=1&amp;vcp=1&amp;pid=7f064bfa3&amp;color=0,0,0&amp;vpa=53&amp;vtp=1&amp;vaab=1&amp;bbb=1"/>
          <p:cNvSpPr/>
          <p:nvPr/>
        </p:nvSpPr>
        <p:spPr>
          <a:xfrm>
            <a:off x="1449355" y="3212945"/>
            <a:ext cx="1344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nothing</a:t>
            </a:r>
            <a:endParaRPr lang="en-US" altLang="zh-CN" sz="2800" dirty="0"/>
          </a:p>
        </p:txBody>
      </p:sp>
      <p:sp>
        <p:nvSpPr>
          <p:cNvPr id="10" name="QB_7_AN.5_1#f721ef56b.blank?vaa=1&amp;vcp=1&amp;pid=7f064bfa3&amp;color=0,0,0&amp;vpa=54&amp;vtp=1&amp;vaab=1&amp;bbb=1"/>
          <p:cNvSpPr/>
          <p:nvPr/>
        </p:nvSpPr>
        <p:spPr>
          <a:xfrm>
            <a:off x="2998756" y="3225645"/>
            <a:ext cx="12652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serious</a:t>
            </a:r>
            <a:endParaRPr lang="en-US" altLang="zh-CN" sz="2800" dirty="0"/>
          </a:p>
        </p:txBody>
      </p:sp>
      <p:sp>
        <p:nvSpPr>
          <p:cNvPr id="11" name="QB_7_BD.102_1#b8975a41b?vaa=1&amp;vcp=1&amp;pid=7f064bfa3&amp;color=0,0,0&amp;vtp=1&amp;vaab=1&amp;bbb=1&amp;hb=1"/>
          <p:cNvSpPr/>
          <p:nvPr/>
        </p:nvSpPr>
        <p:spPr>
          <a:xfrm>
            <a:off x="539496" y="39063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（P42）如果你为某些事情担心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，就和你的父母或者老师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谈一谈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2" name="QB_7_AN.103_1#b8975a41b.blank?vaa=1&amp;vcp=1&amp;pid=7f064bfa3&amp;color=0,0,0&amp;vpa=55&amp;vtp=1&amp;vaab=1&amp;bbb=1"/>
          <p:cNvSpPr/>
          <p:nvPr/>
        </p:nvSpPr>
        <p:spPr>
          <a:xfrm>
            <a:off x="1905539" y="3875894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13" name="QB_7_AN.104_1#b8975a41b.blank?vaa=1&amp;vcp=1&amp;pid=7f064bfa3&amp;color=0,0,0&amp;vpa=56&amp;vtp=1&amp;vaab=1&amp;bbb=1"/>
          <p:cNvSpPr/>
          <p:nvPr/>
        </p:nvSpPr>
        <p:spPr>
          <a:xfrm>
            <a:off x="2819939" y="3875894"/>
            <a:ext cx="1365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worried</a:t>
            </a:r>
            <a:endParaRPr lang="en-US" altLang="zh-CN" sz="2800" dirty="0"/>
          </a:p>
        </p:txBody>
      </p:sp>
      <p:sp>
        <p:nvSpPr>
          <p:cNvPr id="14" name="QB_7_AN.105_1#b8975a41b.blank?vaa=1&amp;vcp=1&amp;pid=7f064bfa3&amp;color=0,0,0&amp;vpa=57&amp;vtp=1&amp;vaab=1&amp;bbb=1"/>
          <p:cNvSpPr/>
          <p:nvPr/>
        </p:nvSpPr>
        <p:spPr>
          <a:xfrm>
            <a:off x="4394740" y="3875894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6_1#bb9204de9?vaa=1&amp;vcp=1&amp;pid=7f064bfa3&amp;color=0,0,0&amp;vtp=1&amp;vaab=1&amp;bt=1&amp;bbb=1&amp;hb=1"/>
          <p:cNvSpPr/>
          <p:nvPr/>
        </p:nvSpPr>
        <p:spPr>
          <a:xfrm>
            <a:off x="539496" y="156921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thirty-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（P42）现在出生的人有望比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19世纪出生的人多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活大约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35年。</a:t>
            </a:r>
            <a:endParaRPr lang="en-US" altLang="zh-CN" sz="2800" dirty="0"/>
          </a:p>
        </p:txBody>
      </p:sp>
      <p:sp>
        <p:nvSpPr>
          <p:cNvPr id="3" name="QB_7_AN.2_1#bb9204de9.blank?vaa=1&amp;vcp=1&amp;pid=7f064bfa3&amp;color=0,0,0&amp;vpa=58&amp;vtp=1&amp;vaab=1&amp;bbb=1"/>
          <p:cNvSpPr/>
          <p:nvPr/>
        </p:nvSpPr>
        <p:spPr>
          <a:xfrm>
            <a:off x="2278603" y="1538732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endParaRPr lang="en-US" altLang="zh-CN" sz="2800" dirty="0"/>
          </a:p>
        </p:txBody>
      </p:sp>
      <p:sp>
        <p:nvSpPr>
          <p:cNvPr id="4" name="QB_7_AN.3_1#bb9204de9.blank?vaa=1&amp;vcp=1&amp;pid=7f064bfa3&amp;color=0,0,0&amp;vpa=59&amp;vtp=1&amp;vaab=1&amp;bbb=1"/>
          <p:cNvSpPr/>
          <p:nvPr/>
        </p:nvSpPr>
        <p:spPr>
          <a:xfrm>
            <a:off x="3358102" y="153873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5" name="QB_7_AN.1_1#bb9204de9.blank?vaa=1&amp;vcp=1&amp;pid=7f064bfa3&amp;color=0,0,0&amp;vpa=60&amp;vtp=1&amp;vaab=1&amp;bbb=1"/>
          <p:cNvSpPr/>
          <p:nvPr/>
        </p:nvSpPr>
        <p:spPr>
          <a:xfrm>
            <a:off x="4043902" y="1538732"/>
            <a:ext cx="911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endParaRPr lang="en-US" altLang="zh-CN" sz="2800" dirty="0"/>
          </a:p>
        </p:txBody>
      </p:sp>
      <p:sp>
        <p:nvSpPr>
          <p:cNvPr id="6" name="QB_7_AN.4_1#bb9204de9.blank?vaa=1&amp;vcp=1&amp;pid=7f064bfa3&amp;color=0,0,0&amp;vpa=61&amp;vtp=1&amp;vaab=1&amp;bbb=1"/>
          <p:cNvSpPr/>
          <p:nvPr/>
        </p:nvSpPr>
        <p:spPr>
          <a:xfrm>
            <a:off x="5123402" y="1526032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</a:t>
            </a:r>
            <a:endParaRPr lang="en-US" altLang="zh-CN" sz="2800" dirty="0"/>
          </a:p>
        </p:txBody>
      </p:sp>
      <p:sp>
        <p:nvSpPr>
          <p:cNvPr id="7" name="QB_7_AN.5_1#bb9204de9.blank?vaa=1&amp;vcp=1&amp;pid=7f064bfa3&amp;color=0,0,0&amp;vpa=62&amp;vtp=1&amp;vaab=1&amp;bbb=1"/>
          <p:cNvSpPr/>
          <p:nvPr/>
        </p:nvSpPr>
        <p:spPr>
          <a:xfrm>
            <a:off x="2207164" y="2173732"/>
            <a:ext cx="1166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longer</a:t>
            </a:r>
            <a:endParaRPr lang="en-US" altLang="zh-CN" sz="2800" dirty="0"/>
          </a:p>
        </p:txBody>
      </p:sp>
      <p:sp>
        <p:nvSpPr>
          <p:cNvPr id="8" name="QB_7_AN.6_1#bb9204de9.blank?vaa=1&amp;vcp=1&amp;pid=7f064bfa3&amp;color=0,0,0&amp;vpa=63&amp;vtp=1&amp;vaab=1&amp;bbb=1"/>
          <p:cNvSpPr/>
          <p:nvPr/>
        </p:nvSpPr>
        <p:spPr>
          <a:xfrm>
            <a:off x="3591465" y="2186432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endParaRPr lang="en-US" altLang="zh-CN" sz="2800" dirty="0"/>
          </a:p>
        </p:txBody>
      </p:sp>
      <p:sp>
        <p:nvSpPr>
          <p:cNvPr id="9" name="QB_7_AN.7_1#bb9204de9.blank?vaa=1&amp;vcp=1&amp;pid=7f064bfa3&amp;color=0,0,0&amp;vpa=64&amp;vtp=1&amp;vaab=1&amp;bbb=1"/>
          <p:cNvSpPr/>
          <p:nvPr/>
        </p:nvSpPr>
        <p:spPr>
          <a:xfrm>
            <a:off x="8436514" y="2186432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0" name="QB_7_AN.8_1#bb9204de9.blank?vaa=1&amp;vcp=1&amp;pid=7f064bfa3&amp;color=0,0,0&amp;vpa=65&amp;vtp=1&amp;vaab=1&amp;bbb=1"/>
          <p:cNvSpPr/>
          <p:nvPr/>
        </p:nvSpPr>
        <p:spPr>
          <a:xfrm>
            <a:off x="9160414" y="2186432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1" name="QB_7_AN.9_1#bb9204de9.blank?vaa=1&amp;vcp=1&amp;pid=7f064bfa3&amp;color=0,0,0&amp;vpa=66&amp;vtp=1&amp;vaab=1&amp;bbb=1"/>
          <p:cNvSpPr/>
          <p:nvPr/>
        </p:nvSpPr>
        <p:spPr>
          <a:xfrm>
            <a:off x="524415" y="2834132"/>
            <a:ext cx="1736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nineteenth</a:t>
            </a:r>
            <a:endParaRPr lang="en-US" altLang="zh-CN" sz="2800" dirty="0"/>
          </a:p>
        </p:txBody>
      </p:sp>
      <p:sp>
        <p:nvSpPr>
          <p:cNvPr id="12" name="QB_7_AN.10_1#bb9204de9.blank?vaa=1&amp;vcp=1&amp;pid=7f064bfa3&amp;color=0,0,0&amp;vpa=67&amp;vtp=1&amp;vaab=1&amp;bbb=1"/>
          <p:cNvSpPr/>
          <p:nvPr/>
        </p:nvSpPr>
        <p:spPr>
          <a:xfrm>
            <a:off x="2505614" y="2821432"/>
            <a:ext cx="13239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century</a:t>
            </a:r>
            <a:endParaRPr lang="en-US" altLang="zh-CN" sz="2800" dirty="0"/>
          </a:p>
        </p:txBody>
      </p:sp>
      <p:sp>
        <p:nvSpPr>
          <p:cNvPr id="13" name="QB_7_BD.117_1#60d3b484a?vaa=1&amp;vcp=1&amp;pid=7f064bfa3&amp;color=0,0,0&amp;vtp=1&amp;vaab=1&amp;bbb=1&amp;hb=1"/>
          <p:cNvSpPr/>
          <p:nvPr/>
        </p:nvSpPr>
        <p:spPr>
          <a:xfrm>
            <a:off x="539496" y="41325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（P42）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吃太多不健康的食物将会损害你的健康。</a:t>
            </a:r>
            <a:endParaRPr lang="en-US" altLang="zh-CN" sz="2800" dirty="0"/>
          </a:p>
        </p:txBody>
      </p:sp>
      <p:sp>
        <p:nvSpPr>
          <p:cNvPr id="14" name="QB_7_AN.118_1#60d3b484a.blank?vaa=1&amp;vcp=1&amp;pid=7f064bfa3&amp;color=0,0,0&amp;vpa=68&amp;vtp=1&amp;vaab=1&amp;bbb=1"/>
          <p:cNvSpPr/>
          <p:nvPr/>
        </p:nvSpPr>
        <p:spPr>
          <a:xfrm>
            <a:off x="803815" y="4089336"/>
            <a:ext cx="1185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Eating</a:t>
            </a:r>
            <a:endParaRPr lang="en-US" altLang="zh-CN" sz="2800" dirty="0"/>
          </a:p>
        </p:txBody>
      </p:sp>
      <p:sp>
        <p:nvSpPr>
          <p:cNvPr id="15" name="QB_7_AN.119_1#60d3b484a.blank?vaa=1&amp;vcp=1&amp;pid=7f064bfa3&amp;color=0,0,0&amp;vpa=69&amp;vtp=1&amp;vaab=1&amp;bbb=1"/>
          <p:cNvSpPr/>
          <p:nvPr/>
        </p:nvSpPr>
        <p:spPr>
          <a:xfrm>
            <a:off x="2188114" y="4102036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endParaRPr lang="en-US" altLang="zh-CN" sz="2800" dirty="0"/>
          </a:p>
        </p:txBody>
      </p:sp>
      <p:sp>
        <p:nvSpPr>
          <p:cNvPr id="16" name="QB_7_AN.120_1#60d3b484a.blank?vaa=1&amp;vcp=1&amp;pid=7f064bfa3&amp;color=0,0,0&amp;vpa=70&amp;vtp=1&amp;vaab=1&amp;bbb=1"/>
          <p:cNvSpPr/>
          <p:nvPr/>
        </p:nvSpPr>
        <p:spPr>
          <a:xfrm>
            <a:off x="3089815" y="4102036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17" name="QB_7_AN.121_1#60d3b484a.blank?vaa=1&amp;vcp=1&amp;pid=7f064bfa3&amp;color=0,0,0&amp;vpa=71&amp;vtp=1&amp;vaab=1&amp;bbb=1"/>
          <p:cNvSpPr/>
          <p:nvPr/>
        </p:nvSpPr>
        <p:spPr>
          <a:xfrm>
            <a:off x="8106314" y="4102036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harm</a:t>
            </a:r>
            <a:endParaRPr lang="en-US" altLang="zh-CN" sz="2800" dirty="0"/>
          </a:p>
        </p:txBody>
      </p:sp>
      <p:sp>
        <p:nvSpPr>
          <p:cNvPr id="18" name="QB_7_AN.122_1#60d3b484a.blank?vaa=1&amp;vcp=1&amp;pid=7f064bfa3&amp;color=0,0,0&amp;vpa=72&amp;vtp=1&amp;vaab=1&amp;bbb=1"/>
          <p:cNvSpPr/>
          <p:nvPr/>
        </p:nvSpPr>
        <p:spPr>
          <a:xfrm>
            <a:off x="9300114" y="4089336"/>
            <a:ext cx="911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endParaRPr lang="en-US" altLang="zh-CN" sz="2800" dirty="0"/>
          </a:p>
        </p:txBody>
      </p:sp>
      <p:sp>
        <p:nvSpPr>
          <p:cNvPr id="19" name="QB_7_AN.123_1#60d3b484a.blank?vaa=1&amp;vcp=1&amp;pid=7f064bfa3&amp;color=0,0,0&amp;vpa=73&amp;vtp=1&amp;vaab=1&amp;bbb=1"/>
          <p:cNvSpPr/>
          <p:nvPr/>
        </p:nvSpPr>
        <p:spPr>
          <a:xfrm>
            <a:off x="562515" y="4728781"/>
            <a:ext cx="1125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19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3e86d073?vcp=1&amp;pid=72de4aac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endParaRPr lang="en-US" altLang="zh-CN" sz="3200" dirty="0"/>
          </a:p>
        </p:txBody>
      </p:sp>
      <p:sp>
        <p:nvSpPr>
          <p:cNvPr id="3" name="QB_7_BD.124_1#7c079a281?vaa=1&amp;vcp=1&amp;pid=f3e86d073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（P48）它将在5月30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日举行。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_______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（P48）事实上，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我被挑选来演奏舞曲。</a:t>
            </a:r>
            <a:endParaRPr lang="en-US" altLang="zh-CN" sz="2800" dirty="0"/>
          </a:p>
        </p:txBody>
      </p:sp>
      <p:sp>
        <p:nvSpPr>
          <p:cNvPr id="4" name="QB_7_AN.1_1#7c079a281.blank?vaa=1&amp;vcp=1&amp;pid=f3e86d073&amp;color=0,0,0&amp;vpa=74&amp;vtp=1&amp;vaab=1&amp;bbb=1"/>
          <p:cNvSpPr/>
          <p:nvPr/>
        </p:nvSpPr>
        <p:spPr>
          <a:xfrm>
            <a:off x="1211803" y="1233015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endParaRPr lang="en-US" altLang="zh-CN" sz="2800" dirty="0"/>
          </a:p>
        </p:txBody>
      </p:sp>
      <p:sp>
        <p:nvSpPr>
          <p:cNvPr id="5" name="QB_7_AN.2_1#7c079a281.blank?vaa=1&amp;vcp=1&amp;pid=f3e86d073&amp;color=0,0,0&amp;vpa=75&amp;vtp=1&amp;vaab=1&amp;bbb=1"/>
          <p:cNvSpPr/>
          <p:nvPr/>
        </p:nvSpPr>
        <p:spPr>
          <a:xfrm>
            <a:off x="2291303" y="1233015"/>
            <a:ext cx="593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6" name="QB_7_AN.3_1#7c079a281.blank?vaa=1&amp;vcp=1&amp;pid=f3e86d073&amp;color=0,0,0&amp;vpa=76&amp;vtp=1&amp;vaab=1&amp;bbb=1"/>
          <p:cNvSpPr/>
          <p:nvPr/>
        </p:nvSpPr>
        <p:spPr>
          <a:xfrm>
            <a:off x="3129502" y="1233015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held</a:t>
            </a:r>
            <a:endParaRPr lang="en-US" altLang="zh-CN" sz="2800" dirty="0"/>
          </a:p>
        </p:txBody>
      </p:sp>
      <p:sp>
        <p:nvSpPr>
          <p:cNvPr id="8" name="QB_7_AN.4_1#7c079a281.blank?vaa=1&amp;vcp=1&amp;pid=f3e86d073&amp;color=0,0,0&amp;vpa=77&amp;vtp=1&amp;vaab=1&amp;bbb=1"/>
          <p:cNvSpPr/>
          <p:nvPr/>
        </p:nvSpPr>
        <p:spPr>
          <a:xfrm>
            <a:off x="2386553" y="1880715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9" name="QB_7_AN.5_1#7c079a281.blank?vaa=1&amp;vcp=1&amp;pid=f3e86d073&amp;color=0,0,0&amp;vpa=78&amp;vtp=1&amp;vaab=1&amp;bbb=1"/>
          <p:cNvSpPr/>
          <p:nvPr/>
        </p:nvSpPr>
        <p:spPr>
          <a:xfrm>
            <a:off x="3415252" y="1880715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chosen</a:t>
            </a:r>
            <a:endParaRPr lang="en-US" altLang="zh-CN" sz="2800" dirty="0"/>
          </a:p>
        </p:txBody>
      </p:sp>
      <p:sp>
        <p:nvSpPr>
          <p:cNvPr id="10" name="QB_7_AN.6_1#7c079a281.blank?vaa=1&amp;vcp=1&amp;pid=f3e86d073&amp;color=0,0,0&amp;vpa=79&amp;vtp=1&amp;vaab=1&amp;bbb=1"/>
          <p:cNvSpPr/>
          <p:nvPr/>
        </p:nvSpPr>
        <p:spPr>
          <a:xfrm>
            <a:off x="4824952" y="1880715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1" name="QB_7_BD.132_1#5545a1a90?vaa=1&amp;vcp=1&amp;pid=f3e86d073&amp;color=0,0,0&amp;vtp=1&amp;vaab=1&amp;bbb=1&amp;hb=1"/>
          <p:cNvSpPr/>
          <p:nvPr/>
        </p:nvSpPr>
        <p:spPr>
          <a:xfrm>
            <a:off x="539496" y="318818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prepare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（P48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老师要我们每人准备一道本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国的传统菜肴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2" name="QB_7_AN.133_1#5545a1a90.blank?vaa=1&amp;vcp=1&amp;pid=f3e86d073&amp;color=0,0,0&amp;vpa=80&amp;vtp=1&amp;vaab=1&amp;bbb=1"/>
          <p:cNvSpPr/>
          <p:nvPr/>
        </p:nvSpPr>
        <p:spPr>
          <a:xfrm>
            <a:off x="2823114" y="3157709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13" name="QB_7_AN.134_1#5545a1a90.blank?vaa=1&amp;vcp=1&amp;pid=f3e86d073&amp;color=0,0,0&amp;vpa=81&amp;vtp=1&amp;vaab=1&amp;bbb=1"/>
          <p:cNvSpPr/>
          <p:nvPr/>
        </p:nvSpPr>
        <p:spPr>
          <a:xfrm>
            <a:off x="3915315" y="3157709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endParaRPr lang="en-US" altLang="zh-CN" sz="2800" dirty="0"/>
          </a:p>
        </p:txBody>
      </p:sp>
      <p:sp>
        <p:nvSpPr>
          <p:cNvPr id="14" name="QB_7_AN.135_1#5545a1a90.blank?vaa=1&amp;vcp=1&amp;pid=f3e86d073&amp;color=0,0,0&amp;vpa=82&amp;vtp=1&amp;vaab=1"/>
          <p:cNvSpPr/>
          <p:nvPr/>
        </p:nvSpPr>
        <p:spPr>
          <a:xfrm>
            <a:off x="8387303" y="3157709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5" name="QB_7_AN.136_1#5545a1a90.blank?vaa=1&amp;vcp=1&amp;pid=f3e86d073&amp;color=0,0,0&amp;vpa=83&amp;vtp=1&amp;vaab=1&amp;bbb=1"/>
          <p:cNvSpPr/>
          <p:nvPr/>
        </p:nvSpPr>
        <p:spPr>
          <a:xfrm>
            <a:off x="9073103" y="3157709"/>
            <a:ext cx="1717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endParaRPr lang="en-US" altLang="zh-CN" sz="2800" dirty="0"/>
          </a:p>
        </p:txBody>
      </p:sp>
      <p:sp>
        <p:nvSpPr>
          <p:cNvPr id="16" name="QB_7_AN.137_1#5545a1a90.blank?vaa=1&amp;vcp=1&amp;pid=f3e86d073&amp;color=0,0,0&amp;vpa=84&amp;vtp=1&amp;vaab=1&amp;bbb=1"/>
          <p:cNvSpPr/>
          <p:nvPr/>
        </p:nvSpPr>
        <p:spPr>
          <a:xfrm>
            <a:off x="524415" y="3805409"/>
            <a:ext cx="8509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8_1#92842a7ac?vaa=1&amp;vcp=1&amp;pid=f3e86d073&amp;color=0,0,0&amp;vtp=1&amp;vaab=1&amp;bt=1&amp;bbb=1&amp;h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chicken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vegetables.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（P48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）它是用鸡肉和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蔬菜做成的。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（P48）汤不合适。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______ _____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（P48）我明白你的意思了。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Western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 ___ ___________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（P50）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所以，当你去吃西餐的时候，就像西方人那样去做。</a:t>
            </a:r>
            <a:endParaRPr lang="en-US" altLang="zh-CN" sz="2800" dirty="0"/>
          </a:p>
        </p:txBody>
      </p:sp>
      <p:sp>
        <p:nvSpPr>
          <p:cNvPr id="3" name="QB_7_AN.1_1#92842a7ac.blank?vaa=1&amp;vcp=1&amp;pid=f3e86d073&amp;color=0,0,0&amp;vpa=85&amp;vtp=1&amp;vaab=1&amp;bbb=1"/>
          <p:cNvSpPr/>
          <p:nvPr/>
        </p:nvSpPr>
        <p:spPr>
          <a:xfrm>
            <a:off x="1186403" y="153387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4" name="QB_7_AN.2_1#92842a7ac.blank?vaa=1&amp;vcp=1&amp;pid=f3e86d073&amp;color=0,0,0&amp;vpa=86&amp;vtp=1&amp;vaab=1&amp;bbb=1"/>
          <p:cNvSpPr/>
          <p:nvPr/>
        </p:nvSpPr>
        <p:spPr>
          <a:xfrm>
            <a:off x="1897603" y="1533874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endParaRPr lang="en-US" altLang="zh-CN" sz="2800" dirty="0"/>
          </a:p>
        </p:txBody>
      </p:sp>
      <p:sp>
        <p:nvSpPr>
          <p:cNvPr id="5" name="QB_7_AN.3_1#92842a7ac.blank?vaa=1&amp;vcp=1&amp;pid=f3e86d073&amp;color=0,0,0&amp;vpa=87&amp;vtp=1&amp;vaab=1&amp;bbb=1"/>
          <p:cNvSpPr/>
          <p:nvPr/>
        </p:nvSpPr>
        <p:spPr>
          <a:xfrm>
            <a:off x="3116802" y="153387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7" name="QB_7_AN.4_1#92842a7ac.blank?vaa=1&amp;vcp=1&amp;pid=f3e86d073&amp;color=0,0,0&amp;vpa=88&amp;vtp=1&amp;vaab=1&amp;bbb=1"/>
          <p:cNvSpPr/>
          <p:nvPr/>
        </p:nvSpPr>
        <p:spPr>
          <a:xfrm>
            <a:off x="2140489" y="282927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endParaRPr lang="en-US" altLang="zh-CN" sz="2800" dirty="0"/>
          </a:p>
        </p:txBody>
      </p:sp>
      <p:sp>
        <p:nvSpPr>
          <p:cNvPr id="8" name="QB_7_AN.5_1#92842a7ac.blank?vaa=1&amp;vcp=1&amp;pid=f3e86d073&amp;color=0,0,0&amp;vpa=89&amp;vtp=1&amp;vaab=1&amp;bbb=1"/>
          <p:cNvSpPr/>
          <p:nvPr/>
        </p:nvSpPr>
        <p:spPr>
          <a:xfrm>
            <a:off x="3029489" y="2816574"/>
            <a:ext cx="969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endParaRPr lang="en-US" altLang="zh-CN" sz="2800" dirty="0"/>
          </a:p>
        </p:txBody>
      </p:sp>
      <p:sp>
        <p:nvSpPr>
          <p:cNvPr id="10" name="QB_7_AN.7_1#92842a7ac.blank?vaa=1&amp;vcp=1&amp;pid=f3e86d073&amp;color=0,0,0&amp;vpa=90&amp;vtp=1&amp;vaab=1&amp;bbb=1"/>
          <p:cNvSpPr/>
          <p:nvPr/>
        </p:nvSpPr>
        <p:spPr>
          <a:xfrm>
            <a:off x="1075278" y="3476974"/>
            <a:ext cx="7112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endParaRPr lang="en-US" altLang="zh-CN" sz="2800" dirty="0"/>
          </a:p>
        </p:txBody>
      </p:sp>
      <p:sp>
        <p:nvSpPr>
          <p:cNvPr id="11" name="QB_7_AN.6_1#92842a7ac.blank?vaa=1&amp;vcp=1&amp;pid=f3e86d073&amp;color=0,0,0&amp;vpa=91&amp;vtp=1&amp;vaab=1&amp;bbb=1"/>
          <p:cNvSpPr/>
          <p:nvPr/>
        </p:nvSpPr>
        <p:spPr>
          <a:xfrm>
            <a:off x="2015078" y="3476974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12" name="QB_7_AN.8_1#92842a7ac.blank?vaa=1&amp;vcp=1&amp;pid=f3e86d073&amp;color=0,0,0&amp;vpa=92&amp;vtp=1&amp;vaab=1&amp;bbb=1"/>
          <p:cNvSpPr/>
          <p:nvPr/>
        </p:nvSpPr>
        <p:spPr>
          <a:xfrm>
            <a:off x="3246977" y="3464274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13" name="QB_7_AN.9_1#92842a7ac.blank?vaa=1&amp;vcp=1&amp;pid=f3e86d073&amp;color=0,0,0&amp;vpa=93&amp;vtp=1&amp;vaab=1&amp;bbb=1"/>
          <p:cNvSpPr/>
          <p:nvPr/>
        </p:nvSpPr>
        <p:spPr>
          <a:xfrm>
            <a:off x="4288377" y="3476974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</a:t>
            </a:r>
            <a:endParaRPr lang="en-US" altLang="zh-CN" sz="2800" dirty="0"/>
          </a:p>
        </p:txBody>
      </p:sp>
      <p:sp>
        <p:nvSpPr>
          <p:cNvPr id="15" name="QB_7_AN.151_1#92842a7ac.blank?vaa=1&amp;vcp=1&amp;pid=f3e86d073&amp;color=0,0,0&amp;vpa=94&amp;vtp=1&amp;vaab=1&amp;bbb=1"/>
          <p:cNvSpPr/>
          <p:nvPr/>
        </p:nvSpPr>
        <p:spPr>
          <a:xfrm>
            <a:off x="5693441" y="412467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16" name="QB_7_AN.152_1#92842a7ac.blank?vaa=1&amp;vcp=1&amp;pid=f3e86d073&amp;color=0,0,0&amp;vpa=95&amp;vtp=1&amp;vaab=1&amp;bbb=1"/>
          <p:cNvSpPr/>
          <p:nvPr/>
        </p:nvSpPr>
        <p:spPr>
          <a:xfrm>
            <a:off x="6531642" y="4124674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7" name="QB_7_AN.153_1#92842a7ac.blank?vaa=1&amp;vcp=1&amp;pid=f3e86d073&amp;color=0,0,0&amp;vpa=96&amp;vtp=1&amp;vaab=1&amp;bbb=1"/>
          <p:cNvSpPr/>
          <p:nvPr/>
        </p:nvSpPr>
        <p:spPr>
          <a:xfrm>
            <a:off x="7319042" y="4124674"/>
            <a:ext cx="182734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Westerners</a:t>
            </a:r>
            <a:endParaRPr lang="en-US" altLang="zh-CN" sz="2800" dirty="0"/>
          </a:p>
        </p:txBody>
      </p:sp>
      <p:sp>
        <p:nvSpPr>
          <p:cNvPr id="18" name="QB_7_AN.154_1#92842a7ac.blank?vaa=1&amp;vcp=1&amp;pid=f3e86d073&amp;color=0,0,0&amp;vpa=97&amp;vtp=1&amp;vaab=1&amp;bbb=1"/>
          <p:cNvSpPr/>
          <p:nvPr/>
        </p:nvSpPr>
        <p:spPr>
          <a:xfrm>
            <a:off x="9427242" y="412467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5" grpId="0" build="p" animBg="1"/>
      <p:bldP spid="16" grpId="0" build="p" animBg="1"/>
      <p:bldP spid="17" grpId="0" build="p" animBg="1"/>
      <p:bldP spid="1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d0cfd81e?vcp=1&amp;pid=72de4aac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endParaRPr lang="en-US" altLang="zh-CN" sz="3200" dirty="0"/>
          </a:p>
        </p:txBody>
      </p:sp>
      <p:sp>
        <p:nvSpPr>
          <p:cNvPr id="3" name="QB_7_BD.155_1#b1e7fddd8?vaa=1&amp;vcp=1&amp;pid=fd0cfd81e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subject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although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spoken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（P56）这也是我最擅长的科目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，虽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然我的英语口语不是很好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b1e7fddd8.blank?vaa=1&amp;vcp=1&amp;pid=fd0cfd81e&amp;color=0,0,0&amp;vpa=98&amp;vtp=1&amp;vaab=1&amp;bbb=1"/>
          <p:cNvSpPr/>
          <p:nvPr/>
        </p:nvSpPr>
        <p:spPr>
          <a:xfrm>
            <a:off x="3992530" y="1233015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5" name="QB_7_AN.2_1#b1e7fddd8.blank?vaa=1&amp;vcp=1&amp;pid=fd0cfd81e&amp;color=0,0,0&amp;vpa=99&amp;vtp=1&amp;vaab=1&amp;bbb=1"/>
          <p:cNvSpPr/>
          <p:nvPr/>
        </p:nvSpPr>
        <p:spPr>
          <a:xfrm>
            <a:off x="5072030" y="1233015"/>
            <a:ext cx="773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endParaRPr lang="en-US" altLang="zh-CN" sz="2800" dirty="0"/>
          </a:p>
        </p:txBody>
      </p:sp>
      <p:sp>
        <p:nvSpPr>
          <p:cNvPr id="6" name="QB_7_AN.3_1#b1e7fddd8.blank?vaa=1&amp;vcp=1&amp;pid=fd0cfd81e&amp;color=0,0,0&amp;vpa=100&amp;vtp=1&amp;vaab=1&amp;bbb=1"/>
          <p:cNvSpPr/>
          <p:nvPr/>
        </p:nvSpPr>
        <p:spPr>
          <a:xfrm>
            <a:off x="6113430" y="1233015"/>
            <a:ext cx="830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endParaRPr lang="en-US" altLang="zh-CN" sz="2800" dirty="0"/>
          </a:p>
        </p:txBody>
      </p:sp>
      <p:sp>
        <p:nvSpPr>
          <p:cNvPr id="7" name="QB_7_AN.4_1#b1e7fddd8.blank?vaa=1&amp;vcp=1&amp;pid=fd0cfd81e&amp;color=0,0,0&amp;vpa=101&amp;vtp=1&amp;vaab=1&amp;bbb=1"/>
          <p:cNvSpPr/>
          <p:nvPr/>
        </p:nvSpPr>
        <p:spPr>
          <a:xfrm>
            <a:off x="7154831" y="1233015"/>
            <a:ext cx="514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8" name="QB_7_AN.6_1#b1e7fddd8.blank?vaa=1&amp;vcp=1&amp;pid=fd0cfd81e&amp;color=0,0,0&amp;vpa=102&amp;vtp=1&amp;vaab=1&amp;bbb=1"/>
          <p:cNvSpPr/>
          <p:nvPr/>
        </p:nvSpPr>
        <p:spPr>
          <a:xfrm>
            <a:off x="1788064" y="188071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9" name="QB_7_AN.7_1#b1e7fddd8.blank?vaa=1&amp;vcp=1&amp;pid=fd0cfd81e&amp;color=0,0,0&amp;vpa=103&amp;vtp=1&amp;vaab=1&amp;bbb=1"/>
          <p:cNvSpPr/>
          <p:nvPr/>
        </p:nvSpPr>
        <p:spPr>
          <a:xfrm>
            <a:off x="2473864" y="1880715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endParaRPr lang="en-US" altLang="zh-CN" sz="2800" dirty="0"/>
          </a:p>
        </p:txBody>
      </p:sp>
      <p:sp>
        <p:nvSpPr>
          <p:cNvPr id="10" name="QB_7_AN.5_1#b1e7fddd8.blank?vaa=1&amp;vcp=1&amp;pid=fd0cfd81e&amp;color=0,0,0&amp;vpa=104&amp;vtp=1&amp;vaab=1&amp;bbb=1"/>
          <p:cNvSpPr/>
          <p:nvPr/>
        </p:nvSpPr>
        <p:spPr>
          <a:xfrm>
            <a:off x="3413665" y="1880715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11" name="QB_7_AN.8_1#b1e7fddd8.blank?vaa=1&amp;vcp=1&amp;pid=fd0cfd81e&amp;color=0,0,0&amp;vpa=105&amp;vtp=1&amp;vaab=1&amp;bbb=1"/>
          <p:cNvSpPr/>
          <p:nvPr/>
        </p:nvSpPr>
        <p:spPr>
          <a:xfrm>
            <a:off x="4480465" y="1868015"/>
            <a:ext cx="969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endParaRPr lang="en-US" altLang="zh-CN" sz="2800" dirty="0"/>
          </a:p>
        </p:txBody>
      </p:sp>
      <p:sp>
        <p:nvSpPr>
          <p:cNvPr id="12" name="QB_7_BD.164_1#2cae03945?vaa=1&amp;vcp=1&amp;pid=fd0cfd81e&amp;color=0,0,0&amp;vtp=1&amp;vaab=1&amp;bbb=1&amp;hb=1"/>
          <p:cNvSpPr/>
          <p:nvPr/>
        </p:nvSpPr>
        <p:spPr>
          <a:xfrm>
            <a:off x="539496" y="318818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（P56）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但是如果你坚持努力，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你就可以很快取得进步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，并且在学习中找到乐趣。</a:t>
            </a:r>
            <a:endParaRPr lang="en-US" altLang="zh-CN" sz="2800" dirty="0"/>
          </a:p>
        </p:txBody>
      </p:sp>
      <p:sp>
        <p:nvSpPr>
          <p:cNvPr id="13" name="QB_7_AN.165_1#2cae03945.blank?vaa=1&amp;vcp=1&amp;pid=fd0cfd81e&amp;color=0,0,0&amp;vpa=106&amp;vtp=1&amp;vaab=1&amp;bbb=1"/>
          <p:cNvSpPr/>
          <p:nvPr/>
        </p:nvSpPr>
        <p:spPr>
          <a:xfrm>
            <a:off x="2550064" y="3145009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endParaRPr lang="en-US" altLang="zh-CN" sz="2800" dirty="0"/>
          </a:p>
        </p:txBody>
      </p:sp>
      <p:sp>
        <p:nvSpPr>
          <p:cNvPr id="14" name="QB_7_AN.166_1#2cae03945.blank?vaa=1&amp;vcp=1&amp;pid=fd0cfd81e&amp;color=0,0,0&amp;vpa=107&amp;vtp=1&amp;vaab=1&amp;bbb=1"/>
          <p:cNvSpPr/>
          <p:nvPr/>
        </p:nvSpPr>
        <p:spPr>
          <a:xfrm>
            <a:off x="3705765" y="3145009"/>
            <a:ext cx="1108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trying</a:t>
            </a:r>
            <a:endParaRPr lang="en-US" altLang="zh-CN" sz="2800" dirty="0"/>
          </a:p>
        </p:txBody>
      </p:sp>
      <p:sp>
        <p:nvSpPr>
          <p:cNvPr id="15" name="QB_7_AN.167_1#2cae03945.blank?vaa=1&amp;vcp=1&amp;pid=fd0cfd81e&amp;color=0,0,0&amp;vpa=108&amp;vtp=1&amp;vaab=1&amp;bbb=1"/>
          <p:cNvSpPr/>
          <p:nvPr/>
        </p:nvSpPr>
        <p:spPr>
          <a:xfrm>
            <a:off x="6547389" y="3157709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endParaRPr lang="en-US" altLang="zh-CN" sz="2800" dirty="0"/>
          </a:p>
        </p:txBody>
      </p:sp>
      <p:sp>
        <p:nvSpPr>
          <p:cNvPr id="16" name="QB_7_AN.168_1#2cae03945.blank?vaa=1&amp;vcp=1&amp;pid=fd0cfd81e&amp;color=0,0,0&amp;vpa=109&amp;vtp=1&amp;vaab=1&amp;bbb=1"/>
          <p:cNvSpPr/>
          <p:nvPr/>
        </p:nvSpPr>
        <p:spPr>
          <a:xfrm>
            <a:off x="7842789" y="3145009"/>
            <a:ext cx="1463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progress</a:t>
            </a:r>
            <a:endParaRPr lang="en-US" altLang="zh-CN" sz="2800" dirty="0"/>
          </a:p>
        </p:txBody>
      </p:sp>
      <p:sp>
        <p:nvSpPr>
          <p:cNvPr id="17" name="QB_7_AN.169_1#2cae03945.blank?vaa=1&amp;vcp=1&amp;pid=fd0cfd81e&amp;color=0,0,0&amp;vpa=110&amp;vtp=1&amp;vaab=1&amp;bbb=1"/>
          <p:cNvSpPr/>
          <p:nvPr/>
        </p:nvSpPr>
        <p:spPr>
          <a:xfrm>
            <a:off x="9595389" y="3145009"/>
            <a:ext cx="13239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</a:t>
            </a:r>
            <a:endParaRPr lang="en-US" altLang="zh-CN" sz="2800" dirty="0"/>
          </a:p>
        </p:txBody>
      </p:sp>
      <p:sp>
        <p:nvSpPr>
          <p:cNvPr id="18" name="QB_7_AN.170_1#2cae03945.blank?vaa=1&amp;vcp=1&amp;pid=fd0cfd81e&amp;color=0,0,0&amp;vpa=111&amp;vtp=1&amp;vaab=1&amp;bbb=1"/>
          <p:cNvSpPr/>
          <p:nvPr/>
        </p:nvSpPr>
        <p:spPr>
          <a:xfrm>
            <a:off x="3955002" y="3805409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9" name="QB_7_AN.171_1#2cae03945.blank?vaa=1&amp;vcp=1&amp;pid=fd0cfd81e&amp;color=0,0,0&amp;vpa=112&amp;vtp=1&amp;vaab=1&amp;bbb=1"/>
          <p:cNvSpPr/>
          <p:nvPr/>
        </p:nvSpPr>
        <p:spPr>
          <a:xfrm>
            <a:off x="4678902" y="3792709"/>
            <a:ext cx="1422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</a:t>
            </a:r>
            <a:endParaRPr lang="en-US" altLang="zh-CN" sz="2800" dirty="0"/>
          </a:p>
        </p:txBody>
      </p:sp>
      <p:sp>
        <p:nvSpPr>
          <p:cNvPr id="20" name="QB_7_AN.172_1#2cae03945.blank?vaa=1&amp;vcp=1&amp;pid=fd0cfd81e&amp;color=0,0,0&amp;vpa=113&amp;vtp=1&amp;vaab=1&amp;bbb=1"/>
          <p:cNvSpPr/>
          <p:nvPr/>
        </p:nvSpPr>
        <p:spPr>
          <a:xfrm>
            <a:off x="6317202" y="3805409"/>
            <a:ext cx="455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19" grpId="0" build="p" animBg="1"/>
      <p:bldP spid="20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1e656026.fixed?vcp=1&amp;pid=43d641a2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11e656026.fixed?vcp=1&amp;pid=43d641a2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11e656026.fixed?vcp=1&amp;pid=43d641a2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第六部分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九年级（下册）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3_1#5e31709a5?vaa=1&amp;vcp=1&amp;pid=fd0cfd81e&amp;color=0,0,0&amp;mp=1&amp;vtp=1&amp;vaab=1&amp;bt=1&amp;bbb=1&amp;h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P56）同时，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你也可以在中文方面帮助我。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_____ ______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（P56）我想中文在将来会越来越受欢迎。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_____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（P58）英语被作为工作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语言来使用。</a:t>
            </a:r>
            <a:endParaRPr lang="en-US" altLang="zh-CN" sz="2800" dirty="0"/>
          </a:p>
        </p:txBody>
      </p:sp>
      <p:sp>
        <p:nvSpPr>
          <p:cNvPr id="3" name="QB_7_AN.1_1#5e31709a5.blank?vaa=1&amp;vcp=1&amp;pid=fd0cfd81e&amp;color=0,0,0&amp;mp=1&amp;vpa=114&amp;vtp=1&amp;vaab=1&amp;bbb=1"/>
          <p:cNvSpPr/>
          <p:nvPr/>
        </p:nvSpPr>
        <p:spPr>
          <a:xfrm>
            <a:off x="5856827" y="1527524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endParaRPr lang="en-US" altLang="zh-CN" sz="2800" dirty="0"/>
          </a:p>
        </p:txBody>
      </p:sp>
      <p:sp>
        <p:nvSpPr>
          <p:cNvPr id="4" name="QB_7_AN.3_1#5e31709a5.blank?vaa=1&amp;vcp=1&amp;pid=fd0cfd81e&amp;color=0,0,0&amp;mp=1&amp;vpa=115&amp;vtp=1&amp;vaab=1&amp;bbb=1"/>
          <p:cNvSpPr/>
          <p:nvPr/>
        </p:nvSpPr>
        <p:spPr>
          <a:xfrm>
            <a:off x="6923628" y="1540224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endParaRPr lang="en-US" altLang="zh-CN" sz="2800" dirty="0"/>
          </a:p>
        </p:txBody>
      </p:sp>
      <p:sp>
        <p:nvSpPr>
          <p:cNvPr id="5" name="QB_7_AN.2_1#5e31709a5.blank?vaa=1&amp;vcp=1&amp;pid=fd0cfd81e&amp;color=0,0,0&amp;mp=1&amp;vpa=116&amp;vtp=1&amp;vaab=1&amp;bbb=1"/>
          <p:cNvSpPr/>
          <p:nvPr/>
        </p:nvSpPr>
        <p:spPr>
          <a:xfrm>
            <a:off x="7799928" y="154022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6" name="QB_7_AN.4_1#5e31709a5.blank?vaa=1&amp;vcp=1&amp;pid=fd0cfd81e&amp;color=0,0,0&amp;mp=1&amp;vpa=117&amp;vtp=1&amp;vaab=1&amp;bbb=1"/>
          <p:cNvSpPr/>
          <p:nvPr/>
        </p:nvSpPr>
        <p:spPr>
          <a:xfrm>
            <a:off x="8866728" y="1527524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endParaRPr lang="en-US" altLang="zh-CN" sz="2800" dirty="0"/>
          </a:p>
        </p:txBody>
      </p:sp>
      <p:sp>
        <p:nvSpPr>
          <p:cNvPr id="7" name="QB_7_AN.5_1#5e31709a5.blank?vaa=1&amp;vcp=1&amp;pid=fd0cfd81e&amp;color=0,0,0&amp;mp=1&amp;vpa=118&amp;vtp=1&amp;vaab=1&amp;bbb=1"/>
          <p:cNvSpPr/>
          <p:nvPr/>
        </p:nvSpPr>
        <p:spPr>
          <a:xfrm>
            <a:off x="9768428" y="1540224"/>
            <a:ext cx="14017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endParaRPr lang="en-US" altLang="zh-CN" sz="2800" dirty="0"/>
          </a:p>
        </p:txBody>
      </p:sp>
      <p:sp>
        <p:nvSpPr>
          <p:cNvPr id="9" name="QB_7_AN.7_1#5e31709a5.blank?vaa=1&amp;vcp=1&amp;pid=fd0cfd81e&amp;color=0,0,0&amp;vpa=119&amp;vtp=1&amp;vaab=1&amp;bbb=1"/>
          <p:cNvSpPr/>
          <p:nvPr/>
        </p:nvSpPr>
        <p:spPr>
          <a:xfrm>
            <a:off x="4585240" y="2835624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10" name="QB_7_AN.8_1#5e31709a5.blank?vaa=1&amp;vcp=1&amp;pid=fd0cfd81e&amp;color=0,0,0&amp;vpa=120&amp;vtp=1&amp;vaab=1&amp;bbb=1"/>
          <p:cNvSpPr/>
          <p:nvPr/>
        </p:nvSpPr>
        <p:spPr>
          <a:xfrm>
            <a:off x="5842540" y="2835624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endParaRPr lang="en-US" altLang="zh-CN" sz="2800" dirty="0"/>
          </a:p>
        </p:txBody>
      </p:sp>
      <p:sp>
        <p:nvSpPr>
          <p:cNvPr id="11" name="QB_7_AN.6_1#5e31709a5.blank?vaa=1&amp;vcp=1&amp;pid=fd0cfd81e&amp;color=0,0,0&amp;vpa=121&amp;vtp=1&amp;vaab=1&amp;bbb=1"/>
          <p:cNvSpPr/>
          <p:nvPr/>
        </p:nvSpPr>
        <p:spPr>
          <a:xfrm>
            <a:off x="6896639" y="2835624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12" name="QB_7_AN.9_1#5e31709a5.blank?vaa=1&amp;vcp=1&amp;pid=fd0cfd81e&amp;color=0,0,0&amp;vpa=122&amp;vtp=1&amp;vaab=1&amp;bbb=1"/>
          <p:cNvSpPr/>
          <p:nvPr/>
        </p:nvSpPr>
        <p:spPr>
          <a:xfrm>
            <a:off x="8141239" y="2822924"/>
            <a:ext cx="1344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endParaRPr lang="en-US" altLang="zh-CN" sz="2800" dirty="0"/>
          </a:p>
        </p:txBody>
      </p:sp>
      <p:sp>
        <p:nvSpPr>
          <p:cNvPr id="14" name="QB_7_AN.185_1#5e31709a5.blank?vaa=1&amp;vcp=1&amp;pid=fd0cfd81e&amp;color=0,0,0&amp;vpa=123&amp;vtp=1&amp;vaab=1&amp;bbb=1"/>
          <p:cNvSpPr/>
          <p:nvPr/>
        </p:nvSpPr>
        <p:spPr>
          <a:xfrm>
            <a:off x="2054764" y="413102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15" name="QB_7_AN.186_1#5e31709a5.blank?vaa=1&amp;vcp=1&amp;pid=fd0cfd81e&amp;color=0,0,0&amp;vpa=124&amp;vtp=1&amp;vaab=1&amp;bbb=1"/>
          <p:cNvSpPr/>
          <p:nvPr/>
        </p:nvSpPr>
        <p:spPr>
          <a:xfrm>
            <a:off x="2740564" y="4131024"/>
            <a:ext cx="9096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endParaRPr lang="en-US" altLang="zh-CN" sz="2800" dirty="0"/>
          </a:p>
        </p:txBody>
      </p:sp>
      <p:sp>
        <p:nvSpPr>
          <p:cNvPr id="16" name="QB_7_AN.187_1#5e31709a5.blank?vaa=1&amp;vcp=1&amp;pid=fd0cfd81e&amp;color=0,0,0&amp;vpa=125&amp;vtp=1&amp;vaab=1&amp;bbb=1"/>
          <p:cNvSpPr/>
          <p:nvPr/>
        </p:nvSpPr>
        <p:spPr>
          <a:xfrm>
            <a:off x="3807365" y="4131024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88_1#c12171268?vaa=1&amp;vcp=1&amp;pid=fd0cfd81e&amp;color=0,0,0&amp;mp=1&amp;vtp=1&amp;vaab=1&amp;bt=1&amp;bbb=1&amp;hb=1"/>
          <p:cNvSpPr/>
          <p:nvPr/>
        </p:nvSpPr>
        <p:spPr>
          <a:xfrm>
            <a:off x="539496" y="92913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nineteenth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century,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（P58）英语被广泛使用的原因是在19世纪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，英语成了世界贸易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的通用语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2_1#c12171268.blank?vaa=1&amp;vcp=1&amp;pid=fd0cfd81e&amp;color=0,0,0&amp;mp=1&amp;vpa=126&amp;vtp=1&amp;vaab=1&amp;bbb=1"/>
          <p:cNvSpPr/>
          <p:nvPr/>
        </p:nvSpPr>
        <p:spPr>
          <a:xfrm>
            <a:off x="816515" y="898652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4" name="QB_7_AN.1_1#c12171268.blank?vaa=1&amp;vcp=1&amp;pid=fd0cfd81e&amp;color=0,0,0&amp;mp=1&amp;vpa=127&amp;vtp=1&amp;vaab=1&amp;bbb=1"/>
          <p:cNvSpPr/>
          <p:nvPr/>
        </p:nvSpPr>
        <p:spPr>
          <a:xfrm>
            <a:off x="1870614" y="898652"/>
            <a:ext cx="1185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reason</a:t>
            </a:r>
            <a:endParaRPr lang="en-US" altLang="zh-CN" sz="2800" dirty="0"/>
          </a:p>
        </p:txBody>
      </p:sp>
      <p:sp>
        <p:nvSpPr>
          <p:cNvPr id="5" name="QB_7_AN.3_1#c12171268.blank?vaa=1&amp;vcp=1&amp;pid=fd0cfd81e&amp;color=0,0,0&amp;mp=1&amp;vpa=128&amp;vtp=1&amp;vaab=1&amp;bbb=1"/>
          <p:cNvSpPr/>
          <p:nvPr/>
        </p:nvSpPr>
        <p:spPr>
          <a:xfrm>
            <a:off x="3267615" y="885952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endParaRPr lang="en-US" altLang="zh-CN" sz="2800" dirty="0"/>
          </a:p>
        </p:txBody>
      </p:sp>
      <p:sp>
        <p:nvSpPr>
          <p:cNvPr id="6" name="QB_7_AN.4_1#c12171268.blank?vaa=1&amp;vcp=1&amp;pid=fd0cfd81e&amp;color=0,0,0&amp;mp=1&amp;vpa=129&amp;vtp=1&amp;vaab=1&amp;bbb=1"/>
          <p:cNvSpPr/>
          <p:nvPr/>
        </p:nvSpPr>
        <p:spPr>
          <a:xfrm>
            <a:off x="4372515" y="885952"/>
            <a:ext cx="1344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endParaRPr lang="en-US" altLang="zh-CN" sz="2800" dirty="0"/>
          </a:p>
        </p:txBody>
      </p:sp>
      <p:sp>
        <p:nvSpPr>
          <p:cNvPr id="7" name="QB_7_AN.5_1#c12171268.blank?vaa=1&amp;vcp=1&amp;pid=fd0cfd81e&amp;color=0,0,0&amp;mp=1&amp;vpa=130&amp;vtp=1&amp;vaab=1&amp;bbb=1"/>
          <p:cNvSpPr/>
          <p:nvPr/>
        </p:nvSpPr>
        <p:spPr>
          <a:xfrm>
            <a:off x="5947315" y="89865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8" name="QB_7_AN.6_1#c12171268.blank?vaa=1&amp;vcp=1&amp;pid=fd0cfd81e&amp;color=0,0,0&amp;mp=1&amp;vpa=131&amp;vtp=1&amp;vaab=1&amp;bbb=1"/>
          <p:cNvSpPr/>
          <p:nvPr/>
        </p:nvSpPr>
        <p:spPr>
          <a:xfrm>
            <a:off x="6633114" y="885952"/>
            <a:ext cx="12652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spoken</a:t>
            </a:r>
            <a:endParaRPr lang="en-US" altLang="zh-CN" sz="2800" dirty="0"/>
          </a:p>
        </p:txBody>
      </p:sp>
      <p:sp>
        <p:nvSpPr>
          <p:cNvPr id="9" name="QB_7_AN.7_1#c12171268.blank?vaa=1&amp;vcp=1&amp;pid=fd0cfd81e&amp;color=0,0,0&amp;mp=1&amp;vpa=132&amp;vtp=1&amp;vaab=1&amp;bbb=1"/>
          <p:cNvSpPr/>
          <p:nvPr/>
        </p:nvSpPr>
        <p:spPr>
          <a:xfrm>
            <a:off x="8080914" y="885952"/>
            <a:ext cx="1916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everywhere</a:t>
            </a:r>
            <a:endParaRPr lang="en-US" altLang="zh-CN" sz="2800" dirty="0"/>
          </a:p>
        </p:txBody>
      </p:sp>
      <p:sp>
        <p:nvSpPr>
          <p:cNvPr id="10" name="QB_7_AN.8_1#c12171268.blank?vaa=1&amp;vcp=1&amp;pid=fd0cfd81e&amp;color=0,0,0&amp;mp=1&amp;vpa=133&amp;vtp=1&amp;vaab=1&amp;bbb=1"/>
          <p:cNvSpPr/>
          <p:nvPr/>
        </p:nvSpPr>
        <p:spPr>
          <a:xfrm>
            <a:off x="10214514" y="89865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11" name="QB_7_AN.9_1#c12171268.blank?vaa=1&amp;vcp=1&amp;pid=fd0cfd81e&amp;color=0,0,0&amp;mp=1&amp;vpa=134&amp;vtp=1&amp;vaab=1&amp;bbb=1"/>
          <p:cNvSpPr/>
          <p:nvPr/>
        </p:nvSpPr>
        <p:spPr>
          <a:xfrm>
            <a:off x="549815" y="1546352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12" name="QB_7_BD.198_1#f21f3a06c?vaa=1&amp;vcp=1&amp;pid=fd0cfd81e&amp;color=0,0,0&amp;vtp=1&amp;vaab=1&amp;bbb=1&amp;hb=1"/>
          <p:cNvSpPr/>
          <p:nvPr/>
        </p:nvSpPr>
        <p:spPr>
          <a:xfrm>
            <a:off x="539496" y="349243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continues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twenty-first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century.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（P58）许多人认为随着中国的持续发展，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到了21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世纪中叶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，中文将会像英文那样普遍。</a:t>
            </a:r>
            <a:endParaRPr lang="en-US" altLang="zh-CN" sz="2800" dirty="0"/>
          </a:p>
        </p:txBody>
      </p:sp>
      <p:sp>
        <p:nvSpPr>
          <p:cNvPr id="13" name="QB_7_AN.199_1#f21f3a06c.blank?vaa=1&amp;vcp=1&amp;pid=fd0cfd81e&amp;color=0,0,0&amp;vpa=135&amp;vtp=1&amp;vaab=1&amp;bbb=1"/>
          <p:cNvSpPr/>
          <p:nvPr/>
        </p:nvSpPr>
        <p:spPr>
          <a:xfrm>
            <a:off x="803815" y="3461956"/>
            <a:ext cx="6540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4" name="QB_7_AN.200_1#f21f3a06c.blank?vaa=1&amp;vcp=1&amp;pid=fd0cfd81e&amp;color=0,0,0&amp;vpa=136&amp;vtp=1&amp;vaab=1&amp;bbb=1"/>
          <p:cNvSpPr/>
          <p:nvPr/>
        </p:nvSpPr>
        <p:spPr>
          <a:xfrm>
            <a:off x="1780128" y="4109656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5" name="QB_7_AN.201_1#f21f3a06c.blank?vaa=1&amp;vcp=1&amp;pid=fd0cfd81e&amp;color=0,0,0&amp;vpa=137&amp;vtp=1&amp;vaab=1&amp;bbb=1"/>
          <p:cNvSpPr/>
          <p:nvPr/>
        </p:nvSpPr>
        <p:spPr>
          <a:xfrm>
            <a:off x="2542128" y="4109656"/>
            <a:ext cx="15017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common</a:t>
            </a:r>
            <a:endParaRPr lang="en-US" altLang="zh-CN" sz="2800" dirty="0"/>
          </a:p>
        </p:txBody>
      </p:sp>
      <p:sp>
        <p:nvSpPr>
          <p:cNvPr id="16" name="QB_7_AN.202_1#f21f3a06c.blank?vaa=1&amp;vcp=1&amp;pid=fd0cfd81e&amp;color=0,0,0&amp;vpa=138&amp;vtp=1&amp;vaab=1&amp;bbb=1"/>
          <p:cNvSpPr/>
          <p:nvPr/>
        </p:nvSpPr>
        <p:spPr>
          <a:xfrm>
            <a:off x="4269327" y="4109656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7" name="QB_7_AN.203_1#f21f3a06c.blank?vaa=1&amp;vcp=1&amp;pid=fd0cfd81e&amp;color=0,0,0&amp;vpa=139&amp;vtp=1&amp;vaab=1&amp;bbb=1"/>
          <p:cNvSpPr/>
          <p:nvPr/>
        </p:nvSpPr>
        <p:spPr>
          <a:xfrm>
            <a:off x="6294977" y="4096956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endParaRPr lang="en-US" altLang="zh-CN" sz="2800" dirty="0"/>
          </a:p>
        </p:txBody>
      </p:sp>
      <p:sp>
        <p:nvSpPr>
          <p:cNvPr id="18" name="QB_7_AN.204_1#f21f3a06c.blank?vaa=1&amp;vcp=1&amp;pid=fd0cfd81e&amp;color=0,0,0&amp;vpa=140&amp;vtp=1&amp;vaab=1&amp;bbb=1"/>
          <p:cNvSpPr/>
          <p:nvPr/>
        </p:nvSpPr>
        <p:spPr>
          <a:xfrm>
            <a:off x="7145878" y="4109656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9" name="QB_7_AN.205_1#f21f3a06c.blank?vaa=1&amp;vcp=1&amp;pid=fd0cfd81e&amp;color=0,0,0&amp;vpa=141&amp;vtp=1&amp;vaab=1&amp;bbb=1"/>
          <p:cNvSpPr/>
          <p:nvPr/>
        </p:nvSpPr>
        <p:spPr>
          <a:xfrm>
            <a:off x="8034878" y="4109656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endParaRPr lang="en-US" altLang="zh-CN" sz="2800" dirty="0"/>
          </a:p>
        </p:txBody>
      </p:sp>
      <p:sp>
        <p:nvSpPr>
          <p:cNvPr id="20" name="QB_7_AN.206_1#f21f3a06c.blank?vaa=1&amp;vcp=1&amp;pid=fd0cfd81e&amp;color=0,0,0&amp;vpa=142&amp;vtp=1&amp;vaab=1&amp;bbb=1"/>
          <p:cNvSpPr/>
          <p:nvPr/>
        </p:nvSpPr>
        <p:spPr>
          <a:xfrm>
            <a:off x="9444578" y="4109656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19" grpId="0" build="p" animBg="1"/>
      <p:bldP spid="20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07_1#f283702f8?vaa=1&amp;vcp=1&amp;pid=fd0cfd81e&amp;color=0,0,0&amp;mp=1&amp;vtp=1&amp;vaab=1&amp;bt=1&amp;bbb=1&amp;hb=1"/>
          <p:cNvSpPr/>
          <p:nvPr/>
        </p:nvSpPr>
        <p:spPr>
          <a:xfrm>
            <a:off x="539496" y="25308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（P58）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即使我们说着不同类型的英语，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我们都是这个国际俱乐部的成员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208_1#f283702f8.blank?vaa=1&amp;vcp=1&amp;pid=fd0cfd81e&amp;color=0,0,0&amp;mp=1&amp;vpa=143&amp;vtp=1&amp;vaab=1&amp;bbb=1"/>
          <p:cNvSpPr/>
          <p:nvPr/>
        </p:nvSpPr>
        <p:spPr>
          <a:xfrm>
            <a:off x="816515" y="2500344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endParaRPr lang="en-US" altLang="zh-CN" sz="2800" dirty="0"/>
          </a:p>
        </p:txBody>
      </p:sp>
      <p:sp>
        <p:nvSpPr>
          <p:cNvPr id="4" name="QB_7_AN.209_1#f283702f8.blank?vaa=1&amp;vcp=1&amp;pid=fd0cfd81e&amp;color=0,0,0&amp;mp=1&amp;vpa=144&amp;vtp=1&amp;vaab=1&amp;bbb=1"/>
          <p:cNvSpPr/>
          <p:nvPr/>
        </p:nvSpPr>
        <p:spPr>
          <a:xfrm>
            <a:off x="2010314" y="2487644"/>
            <a:ext cx="1246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</a:t>
            </a:r>
            <a:endParaRPr lang="en-US" altLang="zh-CN" sz="2800" dirty="0"/>
          </a:p>
        </p:txBody>
      </p:sp>
      <p:sp>
        <p:nvSpPr>
          <p:cNvPr id="5" name="QB_7_AN.210_1#f283702f8.blank?vaa=1&amp;vcp=1&amp;pid=fd0cfd81e&amp;color=0,0,0&amp;mp=1&amp;vpa=145&amp;vtp=1&amp;vaab=1&amp;bbb=1"/>
          <p:cNvSpPr/>
          <p:nvPr/>
        </p:nvSpPr>
        <p:spPr>
          <a:xfrm>
            <a:off x="5074190" y="2500344"/>
            <a:ext cx="147631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endParaRPr lang="en-US" altLang="zh-CN" sz="2800" dirty="0"/>
          </a:p>
        </p:txBody>
      </p:sp>
      <p:sp>
        <p:nvSpPr>
          <p:cNvPr id="6" name="QB_7_AN.211_1#f283702f8.blank?vaa=1&amp;vcp=1&amp;pid=fd0cfd81e&amp;color=0,0,0&amp;mp=1&amp;vpa=146&amp;vtp=1&amp;vaab=1&amp;bbb=1"/>
          <p:cNvSpPr/>
          <p:nvPr/>
        </p:nvSpPr>
        <p:spPr>
          <a:xfrm>
            <a:off x="6826789" y="2487644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types</a:t>
            </a:r>
            <a:endParaRPr lang="en-US" altLang="zh-CN" sz="2800" dirty="0"/>
          </a:p>
        </p:txBody>
      </p:sp>
      <p:sp>
        <p:nvSpPr>
          <p:cNvPr id="7" name="QB_7_AN.212_1#f283702f8.blank?vaa=1&amp;vcp=1&amp;pid=fd0cfd81e&amp;color=0,0,0&amp;mp=1&amp;vpa=147&amp;vtp=1&amp;vaab=1&amp;bbb=1"/>
          <p:cNvSpPr/>
          <p:nvPr/>
        </p:nvSpPr>
        <p:spPr>
          <a:xfrm>
            <a:off x="8033289" y="2500344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7f65be17?vcp=1&amp;pid=72de4aac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endParaRPr lang="en-US" altLang="zh-CN" sz="3200" dirty="0"/>
          </a:p>
        </p:txBody>
      </p:sp>
      <p:sp>
        <p:nvSpPr>
          <p:cNvPr id="3" name="QB_7_BD.213_1#092240987?sp=1&amp;vaa=1&amp;vcp=1&amp;pid=e7f65be17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Lingling!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（P64）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你看起来很可爱，玲玲！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谢谢，你看起来也很棒。</a:t>
            </a:r>
            <a:endParaRPr lang="en-US" altLang="zh-CN" sz="2800" dirty="0"/>
          </a:p>
        </p:txBody>
      </p:sp>
      <p:sp>
        <p:nvSpPr>
          <p:cNvPr id="4" name="QB_7_AN.214_1#092240987.blank?vaa=1&amp;vcp=1&amp;pid=e7f65be17&amp;color=0,0,0&amp;vpa=148&amp;vtp=1&amp;vaab=1&amp;bbb=1"/>
          <p:cNvSpPr/>
          <p:nvPr/>
        </p:nvSpPr>
        <p:spPr>
          <a:xfrm>
            <a:off x="1876266" y="1233015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endParaRPr lang="en-US" altLang="zh-CN" sz="2800" dirty="0"/>
          </a:p>
        </p:txBody>
      </p:sp>
      <p:sp>
        <p:nvSpPr>
          <p:cNvPr id="5" name="QB_7_AN.215_1#092240987.blank?vaa=1&amp;vcp=1&amp;pid=e7f65be17&amp;color=0,0,0&amp;vpa=149&amp;vtp=1&amp;vaab=1&amp;bbb=1"/>
          <p:cNvSpPr/>
          <p:nvPr/>
        </p:nvSpPr>
        <p:spPr>
          <a:xfrm>
            <a:off x="2993866" y="1220315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lovely</a:t>
            </a:r>
            <a:endParaRPr lang="en-US" altLang="zh-CN" sz="2800" dirty="0"/>
          </a:p>
        </p:txBody>
      </p:sp>
      <p:sp>
        <p:nvSpPr>
          <p:cNvPr id="6" name="QB_7_AN.216_1#092240987.blank?vaa=1&amp;vcp=1&amp;pid=e7f65be17&amp;color=0,0,0&amp;vpa=150&amp;vtp=1&amp;vaab=1&amp;bbb=1"/>
          <p:cNvSpPr/>
          <p:nvPr/>
        </p:nvSpPr>
        <p:spPr>
          <a:xfrm>
            <a:off x="2878678" y="1880715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endParaRPr lang="en-US" altLang="zh-CN" sz="2800" dirty="0"/>
          </a:p>
        </p:txBody>
      </p:sp>
      <p:sp>
        <p:nvSpPr>
          <p:cNvPr id="7" name="QB_7_AN.217_1#092240987.blank?vaa=1&amp;vcp=1&amp;pid=e7f65be17&amp;color=0,0,0&amp;vpa=151&amp;vtp=1&amp;vaab=1&amp;bbb=1"/>
          <p:cNvSpPr/>
          <p:nvPr/>
        </p:nvSpPr>
        <p:spPr>
          <a:xfrm>
            <a:off x="3996277" y="1868015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endParaRPr lang="en-US" altLang="zh-CN" sz="2800" dirty="0"/>
          </a:p>
        </p:txBody>
      </p:sp>
      <p:sp>
        <p:nvSpPr>
          <p:cNvPr id="8" name="QB_7_AN.218_1#092240987.blank?vaa=1&amp;vcp=1&amp;pid=e7f65be17&amp;color=0,0,0&amp;vpa=152&amp;vtp=1&amp;vaab=1&amp;bbb=1"/>
          <p:cNvSpPr/>
          <p:nvPr/>
        </p:nvSpPr>
        <p:spPr>
          <a:xfrm>
            <a:off x="5190077" y="1880715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19_1#28448b1e5?sp=1&amp;vaa=1&amp;vcp=1&amp;pid=e7f65be17&amp;color=0,0,0&amp;mp=1&amp;vtp=1&amp;vaab=1&amp;bt=1&amp;bbb=1"/>
          <p:cNvSpPr/>
          <p:nvPr/>
        </p:nvSpPr>
        <p:spPr>
          <a:xfrm>
            <a:off x="539496" y="1874107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Tony?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（P64）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托尼，你打算长期待在中国吗？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我希望如此。</a:t>
            </a:r>
            <a:endParaRPr lang="en-US" altLang="zh-CN" sz="2800" dirty="0"/>
          </a:p>
        </p:txBody>
      </p:sp>
      <p:sp>
        <p:nvSpPr>
          <p:cNvPr id="3" name="QB_7_AN.2_1#28448b1e5.blank?vaa=1&amp;vcp=1&amp;pid=e7f65be17&amp;color=0,0,0&amp;mp=1&amp;vpa=153&amp;vtp=1&amp;vaab=1&amp;bbb=1"/>
          <p:cNvSpPr/>
          <p:nvPr/>
        </p:nvSpPr>
        <p:spPr>
          <a:xfrm>
            <a:off x="2496089" y="1843627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intend</a:t>
            </a:r>
            <a:endParaRPr lang="en-US" altLang="zh-CN" sz="2800" dirty="0"/>
          </a:p>
        </p:txBody>
      </p:sp>
      <p:sp>
        <p:nvSpPr>
          <p:cNvPr id="4" name="QB_7_AN.1_1#28448b1e5.blank?vaa=1&amp;vcp=1&amp;pid=e7f65be17&amp;color=0,0,0&amp;mp=1&amp;vpa=154&amp;vtp=1&amp;vaab=1&amp;bbb=1"/>
          <p:cNvSpPr/>
          <p:nvPr/>
        </p:nvSpPr>
        <p:spPr>
          <a:xfrm>
            <a:off x="3867690" y="1843627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5" name="QB_7_AN.3_1#28448b1e5.blank?vaa=1&amp;vcp=1&amp;pid=e7f65be17&amp;color=0,0,0&amp;mp=1&amp;vpa=155&amp;vtp=1&amp;vaab=1&amp;bbb=1"/>
          <p:cNvSpPr/>
          <p:nvPr/>
        </p:nvSpPr>
        <p:spPr>
          <a:xfrm>
            <a:off x="4616990" y="1830927"/>
            <a:ext cx="830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endParaRPr lang="en-US" altLang="zh-CN" sz="2800" dirty="0"/>
          </a:p>
        </p:txBody>
      </p:sp>
      <p:sp>
        <p:nvSpPr>
          <p:cNvPr id="6" name="QB_7_AN.4_1#28448b1e5.blank?vaa=1&amp;vcp=1&amp;pid=e7f65be17&amp;color=0,0,0&amp;mp=1&amp;vpa=156&amp;vtp=1&amp;vaab=1&amp;bbb=1"/>
          <p:cNvSpPr/>
          <p:nvPr/>
        </p:nvSpPr>
        <p:spPr>
          <a:xfrm>
            <a:off x="7150639" y="1843627"/>
            <a:ext cx="674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7" name="QB_7_AN.5_1#28448b1e5.blank?vaa=1&amp;vcp=1&amp;pid=e7f65be17&amp;color=0,0,0&amp;mp=1&amp;vpa=157&amp;vtp=1&amp;vaab=1&amp;bbb=1"/>
          <p:cNvSpPr/>
          <p:nvPr/>
        </p:nvSpPr>
        <p:spPr>
          <a:xfrm>
            <a:off x="8014239" y="1830927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endParaRPr lang="en-US" altLang="zh-CN" sz="2800" dirty="0"/>
          </a:p>
        </p:txBody>
      </p:sp>
      <p:sp>
        <p:nvSpPr>
          <p:cNvPr id="8" name="QB_7_AN.6_1#28448b1e5.blank?vaa=1&amp;vcp=1&amp;pid=e7f65be17&amp;color=0,0,0&amp;mp=1&amp;vpa=158&amp;vtp=1&amp;vaab=1&amp;bbb=1"/>
          <p:cNvSpPr/>
          <p:nvPr/>
        </p:nvSpPr>
        <p:spPr>
          <a:xfrm>
            <a:off x="1214978" y="2478627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endParaRPr lang="en-US" altLang="zh-CN" sz="2800" dirty="0"/>
          </a:p>
        </p:txBody>
      </p:sp>
      <p:sp>
        <p:nvSpPr>
          <p:cNvPr id="9" name="QB_7_AN.7_1#28448b1e5.blank?vaa=1&amp;vcp=1&amp;pid=e7f65be17&amp;color=0,0,0&amp;mp=1&amp;vpa=159&amp;vtp=1&amp;vaab=1&amp;bbb=1"/>
          <p:cNvSpPr/>
          <p:nvPr/>
        </p:nvSpPr>
        <p:spPr>
          <a:xfrm>
            <a:off x="2472278" y="2491327"/>
            <a:ext cx="574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endParaRPr lang="en-US" altLang="zh-CN" sz="2800" dirty="0"/>
          </a:p>
        </p:txBody>
      </p:sp>
      <p:sp>
        <p:nvSpPr>
          <p:cNvPr id="10" name="QB_7_BD.227_1#51d089be4?vaa=1&amp;vcp=1&amp;pid=e7f65be17&amp;color=0,0,0&amp;vtp=1&amp;vaab=1&amp;bbb=1"/>
          <p:cNvSpPr/>
          <p:nvPr/>
        </p:nvSpPr>
        <p:spPr>
          <a:xfrm>
            <a:off x="539496" y="44296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（P64）让我们去拿些吃的来。</a:t>
            </a:r>
            <a:endParaRPr lang="en-US" altLang="zh-CN" sz="2800" dirty="0"/>
          </a:p>
        </p:txBody>
      </p:sp>
      <p:sp>
        <p:nvSpPr>
          <p:cNvPr id="11" name="QB_7_AN.228_1#51d089be4.blank?vaa=1&amp;vcp=1&amp;pid=e7f65be17&amp;color=0,0,0&amp;vpa=160&amp;vtp=1&amp;vaab=1&amp;bbb=1"/>
          <p:cNvSpPr/>
          <p:nvPr/>
        </p:nvSpPr>
        <p:spPr>
          <a:xfrm>
            <a:off x="1704944" y="4378166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fetch</a:t>
            </a:r>
            <a:endParaRPr lang="en-US" altLang="zh-CN" sz="2800" dirty="0"/>
          </a:p>
        </p:txBody>
      </p:sp>
      <p:sp>
        <p:nvSpPr>
          <p:cNvPr id="12" name="QB_7_AN.229_1#51d089be4.blank?vaa=1&amp;vcp=1&amp;pid=e7f65be17&amp;color=0,0,0&amp;vpa=161&amp;vtp=1&amp;vaab=1&amp;bbb=1"/>
          <p:cNvSpPr/>
          <p:nvPr/>
        </p:nvSpPr>
        <p:spPr>
          <a:xfrm>
            <a:off x="2924144" y="4365466"/>
            <a:ext cx="1738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30_1#e7ddf338e?sp=1&amp;vaa=1&amp;vcp=1&amp;pid=e7f65be17&amp;color=0,0,0&amp;mp=1&amp;vtp=1&amp;vaab=1&amp;bt=1&amp;bbb=1&amp;hb=1"/>
          <p:cNvSpPr/>
          <p:nvPr/>
        </p:nvSpPr>
        <p:spPr>
          <a:xfrm>
            <a:off x="539496" y="154762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glasses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friendship,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（P64）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让我们举杯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，为我们的友谊、为大家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以及我们的未来干杯。</a:t>
            </a:r>
            <a:endParaRPr lang="en-US" altLang="zh-CN" sz="2800" dirty="0"/>
          </a:p>
        </p:txBody>
      </p:sp>
      <p:sp>
        <p:nvSpPr>
          <p:cNvPr id="3" name="QB_7_AN.1_1#e7ddf338e.blank?vaa=1&amp;vcp=1&amp;pid=e7f65be17&amp;color=0,0,0&amp;mp=1&amp;vpa=162&amp;vtp=1&amp;vaab=1&amp;bbb=1"/>
          <p:cNvSpPr/>
          <p:nvPr/>
        </p:nvSpPr>
        <p:spPr>
          <a:xfrm>
            <a:off x="1641444" y="1517142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raise</a:t>
            </a:r>
            <a:endParaRPr lang="en-US" altLang="zh-CN" sz="2800" dirty="0"/>
          </a:p>
        </p:txBody>
      </p:sp>
      <p:sp>
        <p:nvSpPr>
          <p:cNvPr id="4" name="QB_7_AN.2_1#e7ddf338e.blank?vaa=1&amp;vcp=1&amp;pid=e7f65be17&amp;color=0,0,0&amp;mp=1&amp;vpa=163&amp;vtp=1&amp;vaab=1&amp;bbb=1"/>
          <p:cNvSpPr/>
          <p:nvPr/>
        </p:nvSpPr>
        <p:spPr>
          <a:xfrm>
            <a:off x="4683093" y="1517142"/>
            <a:ext cx="1186879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Here’s</a:t>
            </a:r>
            <a:endParaRPr lang="en-US" altLang="zh-CN" sz="2800" dirty="0"/>
          </a:p>
        </p:txBody>
      </p:sp>
      <p:sp>
        <p:nvSpPr>
          <p:cNvPr id="5" name="QB_7_AN.3_1#e7ddf338e.blank?vaa=1&amp;vcp=1&amp;pid=e7f65be17&amp;color=0,0,0&amp;mp=1&amp;vpa=164&amp;vtp=1&amp;vaab=1&amp;bbb=1"/>
          <p:cNvSpPr/>
          <p:nvPr/>
        </p:nvSpPr>
        <p:spPr>
          <a:xfrm>
            <a:off x="6067393" y="1517142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6" name="QB_7_BD.234_1#49da9aac7?sp=1&amp;vaa=1&amp;vcp=1&amp;pid=e7f65be17&amp;color=0,0,0&amp;vtp=1&amp;vaab=1&amp;bbb=1&amp;hb=1"/>
          <p:cNvSpPr/>
          <p:nvPr/>
        </p:nvSpPr>
        <p:spPr>
          <a:xfrm>
            <a:off x="539496" y="347592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（P64）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对于被选中在今天发言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，我感到很骄傲。</a:t>
            </a:r>
            <a:endParaRPr lang="en-US" altLang="zh-CN" sz="2800" dirty="0"/>
          </a:p>
        </p:txBody>
      </p:sp>
      <p:sp>
        <p:nvSpPr>
          <p:cNvPr id="7" name="QB_7_AN.235_1#49da9aac7.blank?vaa=1&amp;vcp=1&amp;pid=e7f65be17&amp;color=0,0,0&amp;vpa=165&amp;vtp=1&amp;vaab=1&amp;bbb=1"/>
          <p:cNvSpPr/>
          <p:nvPr/>
        </p:nvSpPr>
        <p:spPr>
          <a:xfrm>
            <a:off x="829215" y="3445446"/>
            <a:ext cx="773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endParaRPr lang="en-US" altLang="zh-CN" sz="2800" dirty="0"/>
          </a:p>
        </p:txBody>
      </p:sp>
      <p:sp>
        <p:nvSpPr>
          <p:cNvPr id="8" name="QB_7_AN.236_1#49da9aac7.blank?vaa=1&amp;vcp=1&amp;pid=e7f65be17&amp;color=0,0,0&amp;vpa=166&amp;vtp=1&amp;vaab=1&amp;bbb=1"/>
          <p:cNvSpPr/>
          <p:nvPr/>
        </p:nvSpPr>
        <p:spPr>
          <a:xfrm>
            <a:off x="1832514" y="3432746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endParaRPr lang="en-US" altLang="zh-CN" sz="2800" dirty="0"/>
          </a:p>
        </p:txBody>
      </p:sp>
      <p:sp>
        <p:nvSpPr>
          <p:cNvPr id="9" name="QB_7_AN.237_1#49da9aac7.blank?vaa=1&amp;vcp=1&amp;pid=e7f65be17&amp;color=0,0,0&amp;vpa=167&amp;vtp=1&amp;vaab=1&amp;bbb=1"/>
          <p:cNvSpPr/>
          <p:nvPr/>
        </p:nvSpPr>
        <p:spPr>
          <a:xfrm>
            <a:off x="2899314" y="3432746"/>
            <a:ext cx="1089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proud</a:t>
            </a:r>
            <a:endParaRPr lang="en-US" altLang="zh-CN" sz="2800" dirty="0"/>
          </a:p>
        </p:txBody>
      </p:sp>
      <p:sp>
        <p:nvSpPr>
          <p:cNvPr id="10" name="QB_7_AN.238_1#49da9aac7.blank?vaa=1&amp;vcp=1&amp;pid=e7f65be17&amp;color=0,0,0&amp;vpa=168&amp;vtp=1&amp;vaab=1&amp;bbb=1"/>
          <p:cNvSpPr/>
          <p:nvPr/>
        </p:nvSpPr>
        <p:spPr>
          <a:xfrm>
            <a:off x="4194715" y="3445446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11" name="QB_7_AN.239_1#49da9aac7.blank?vaa=1&amp;vcp=1&amp;pid=e7f65be17&amp;color=0,0,0&amp;vpa=169&amp;vtp=1&amp;vaab=1&amp;bbb=1"/>
          <p:cNvSpPr/>
          <p:nvPr/>
        </p:nvSpPr>
        <p:spPr>
          <a:xfrm>
            <a:off x="5909215" y="3445446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12" name="QB_7_AN.240_1#49da9aac7.blank?vaa=1&amp;vcp=1&amp;pid=e7f65be17&amp;color=0,0,0&amp;vpa=170&amp;vtp=1&amp;vaab=1&amp;bbb=1"/>
          <p:cNvSpPr/>
          <p:nvPr/>
        </p:nvSpPr>
        <p:spPr>
          <a:xfrm>
            <a:off x="7001414" y="3445446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chosen</a:t>
            </a:r>
            <a:endParaRPr lang="en-US" altLang="zh-CN" sz="2800" dirty="0"/>
          </a:p>
        </p:txBody>
      </p:sp>
      <p:sp>
        <p:nvSpPr>
          <p:cNvPr id="13" name="QB_7_AN.241_1#49da9aac7.blank?vaa=1&amp;vcp=1&amp;pid=e7f65be17&amp;color=0,0,0&amp;vpa=171&amp;vtp=1&amp;vaab=1&amp;bbb=1"/>
          <p:cNvSpPr/>
          <p:nvPr/>
        </p:nvSpPr>
        <p:spPr>
          <a:xfrm>
            <a:off x="8423814" y="3445446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endParaRPr lang="en-US" altLang="zh-CN" sz="2800" dirty="0"/>
          </a:p>
        </p:txBody>
      </p:sp>
      <p:sp>
        <p:nvSpPr>
          <p:cNvPr id="14" name="QB_7_AN.242_1#49da9aac7.blank?vaa=1&amp;vcp=1&amp;pid=e7f65be17&amp;color=0,0,0&amp;vpa=172&amp;vtp=1&amp;vaab=1&amp;bbb=1"/>
          <p:cNvSpPr/>
          <p:nvPr/>
        </p:nvSpPr>
        <p:spPr>
          <a:xfrm>
            <a:off x="9300114" y="3445446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43_1#1b42089d6?vaa=1&amp;vcp=1&amp;pid=e7f65be17&amp;color=0,0,0&amp;mp=1&amp;vtp=1&amp;vaab=1&amp;bt=1&amp;bbb=1&amp;hb=1"/>
          <p:cNvSpPr/>
          <p:nvPr/>
        </p:nvSpPr>
        <p:spPr>
          <a:xfrm>
            <a:off x="539496" y="25308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P64）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他们教我用中文说许多东西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且友善地邀请我加入他们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244_1#1b42089d6.blank?vaa=1&amp;vcp=1&amp;pid=e7f65be17&amp;color=0,0,0&amp;mp=1&amp;vpa=173&amp;vtp=1&amp;vaab=1&amp;bbb=1"/>
          <p:cNvSpPr/>
          <p:nvPr/>
        </p:nvSpPr>
        <p:spPr>
          <a:xfrm>
            <a:off x="1724564" y="2487644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taught</a:t>
            </a:r>
            <a:endParaRPr lang="en-US" altLang="zh-CN" sz="2800" dirty="0"/>
          </a:p>
        </p:txBody>
      </p:sp>
      <p:sp>
        <p:nvSpPr>
          <p:cNvPr id="4" name="QB_7_AN.245_1#1b42089d6.blank?vaa=1&amp;vcp=1&amp;pid=e7f65be17&amp;color=0,0,0&amp;mp=1&amp;vpa=174&amp;vtp=1&amp;vaab=1&amp;bbb=1"/>
          <p:cNvSpPr/>
          <p:nvPr/>
        </p:nvSpPr>
        <p:spPr>
          <a:xfrm>
            <a:off x="3108865" y="2500344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endParaRPr lang="en-US" altLang="zh-CN" sz="2800" dirty="0"/>
          </a:p>
        </p:txBody>
      </p:sp>
      <p:sp>
        <p:nvSpPr>
          <p:cNvPr id="5" name="QB_7_AN.246_1#1b42089d6.blank?vaa=1&amp;vcp=1&amp;pid=e7f65be17&amp;color=0,0,0&amp;mp=1&amp;vpa=175&amp;vtp=1&amp;vaab=1&amp;bbb=1"/>
          <p:cNvSpPr/>
          <p:nvPr/>
        </p:nvSpPr>
        <p:spPr>
          <a:xfrm>
            <a:off x="3985165" y="250034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6" name="QB_7_AN.247_1#1b42089d6.blank?vaa=1&amp;vcp=1&amp;pid=e7f65be17&amp;color=0,0,0&amp;mp=1&amp;vpa=176&amp;vtp=1&amp;vaab=1&amp;bbb=1"/>
          <p:cNvSpPr/>
          <p:nvPr/>
        </p:nvSpPr>
        <p:spPr>
          <a:xfrm>
            <a:off x="4696365" y="2487644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endParaRPr lang="en-US" altLang="zh-CN" sz="2800" dirty="0"/>
          </a:p>
        </p:txBody>
      </p:sp>
      <p:sp>
        <p:nvSpPr>
          <p:cNvPr id="7" name="QB_7_AN.248_1#1b42089d6.blank?vaa=1&amp;vcp=1&amp;pid=e7f65be17&amp;color=0,0,0&amp;mp=1&amp;vpa=177&amp;vtp=1&amp;vaab=1&amp;bbb=1"/>
          <p:cNvSpPr/>
          <p:nvPr/>
        </p:nvSpPr>
        <p:spPr>
          <a:xfrm>
            <a:off x="2778664" y="3148044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endParaRPr lang="en-US" altLang="zh-CN" sz="2800" dirty="0"/>
          </a:p>
        </p:txBody>
      </p:sp>
      <p:sp>
        <p:nvSpPr>
          <p:cNvPr id="8" name="QB_7_AN.249_1#1b42089d6.blank?vaa=1&amp;vcp=1&amp;pid=e7f65be17&amp;color=0,0,0&amp;mp=1&amp;vpa=178&amp;vtp=1&amp;vaab=1&amp;bbb=1"/>
          <p:cNvSpPr/>
          <p:nvPr/>
        </p:nvSpPr>
        <p:spPr>
          <a:xfrm>
            <a:off x="3845465" y="3148044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50_1#bc6b42319?vaa=1&amp;vcp=1&amp;pid=e7f65be17&amp;color=0,0,0&amp;vtp=1&amp;vaab=1&amp;bt=1&amp;bbb=1&amp;hb=1"/>
          <p:cNvSpPr/>
          <p:nvPr/>
        </p:nvSpPr>
        <p:spPr>
          <a:xfrm>
            <a:off x="539496" y="156667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）我将这朵白玫瑰送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给我的老师们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，他们教会我没有付出就没有成功的道理。</a:t>
            </a:r>
            <a:endParaRPr lang="en-US" altLang="zh-CN" sz="2800" dirty="0"/>
          </a:p>
        </p:txBody>
      </p:sp>
      <p:sp>
        <p:nvSpPr>
          <p:cNvPr id="3" name="QB_7_AN.2_1#bc6b42319.blank?vaa=1&amp;vcp=1&amp;pid=e7f65be17&amp;color=0,0,0&amp;vpa=179&amp;vtp=1&amp;vaab=1&amp;bbb=1"/>
          <p:cNvSpPr/>
          <p:nvPr/>
        </p:nvSpPr>
        <p:spPr>
          <a:xfrm>
            <a:off x="6726778" y="1536192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endParaRPr lang="en-US" altLang="zh-CN" sz="2800" dirty="0"/>
          </a:p>
        </p:txBody>
      </p:sp>
      <p:sp>
        <p:nvSpPr>
          <p:cNvPr id="4" name="QB_7_AN.1_1#bc6b42319.blank?vaa=1&amp;vcp=1&amp;pid=e7f65be17&amp;color=0,0,0&amp;vpa=180&amp;vtp=1&amp;vaab=1&amp;bbb=1"/>
          <p:cNvSpPr/>
          <p:nvPr/>
        </p:nvSpPr>
        <p:spPr>
          <a:xfrm>
            <a:off x="7768178" y="1536192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5" name="QB_7_AN.3_1#bc6b42319.blank?vaa=1&amp;vcp=1&amp;pid=e7f65be17&amp;color=0,0,0&amp;vpa=181&amp;vtp=1&amp;vaab=1&amp;bbb=1"/>
          <p:cNvSpPr/>
          <p:nvPr/>
        </p:nvSpPr>
        <p:spPr>
          <a:xfrm>
            <a:off x="8898478" y="1523492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taught</a:t>
            </a:r>
            <a:endParaRPr lang="en-US" altLang="zh-CN" sz="2800" dirty="0"/>
          </a:p>
        </p:txBody>
      </p:sp>
      <p:sp>
        <p:nvSpPr>
          <p:cNvPr id="6" name="QB_7_AN.4_1#bc6b42319.blank?vaa=1&amp;vcp=1&amp;pid=e7f65be17&amp;color=0,0,0&amp;vpa=182&amp;vtp=1&amp;vaab=1&amp;bbb=1"/>
          <p:cNvSpPr/>
          <p:nvPr/>
        </p:nvSpPr>
        <p:spPr>
          <a:xfrm>
            <a:off x="524415" y="2183892"/>
            <a:ext cx="1205929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there’s</a:t>
            </a:r>
            <a:endParaRPr lang="en-US" altLang="zh-CN" sz="2800" dirty="0"/>
          </a:p>
        </p:txBody>
      </p:sp>
      <p:sp>
        <p:nvSpPr>
          <p:cNvPr id="7" name="QB_7_AN.5_1#bc6b42319.blank?vaa=1&amp;vcp=1&amp;pid=e7f65be17&amp;color=0,0,0&amp;vpa=183&amp;vtp=1&amp;vaab=1&amp;bbb=1"/>
          <p:cNvSpPr/>
          <p:nvPr/>
        </p:nvSpPr>
        <p:spPr>
          <a:xfrm>
            <a:off x="1972214" y="2183892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endParaRPr lang="en-US" altLang="zh-CN" sz="2800" dirty="0"/>
          </a:p>
        </p:txBody>
      </p:sp>
      <p:sp>
        <p:nvSpPr>
          <p:cNvPr id="8" name="QB_7_AN.6_1#bc6b42319.blank?vaa=1&amp;vcp=1&amp;pid=e7f65be17&amp;color=0,0,0&amp;vpa=184&amp;vtp=1&amp;vaab=1&amp;bbb=1"/>
          <p:cNvSpPr/>
          <p:nvPr/>
        </p:nvSpPr>
        <p:spPr>
          <a:xfrm>
            <a:off x="2861214" y="2183892"/>
            <a:ext cx="1322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</a:t>
            </a:r>
            <a:endParaRPr lang="en-US" altLang="zh-CN" sz="2800" dirty="0"/>
          </a:p>
        </p:txBody>
      </p:sp>
      <p:sp>
        <p:nvSpPr>
          <p:cNvPr id="9" name="QB_7_AN.7_1#bc6b42319.blank?vaa=1&amp;vcp=1&amp;pid=e7f65be17&amp;color=0,0,0&amp;vpa=185&amp;vtp=1&amp;vaab=1&amp;bbb=1"/>
          <p:cNvSpPr/>
          <p:nvPr/>
        </p:nvSpPr>
        <p:spPr>
          <a:xfrm>
            <a:off x="4461415" y="2183892"/>
            <a:ext cx="1344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endParaRPr lang="en-US" altLang="zh-CN" sz="2800" dirty="0"/>
          </a:p>
        </p:txBody>
      </p:sp>
      <p:sp>
        <p:nvSpPr>
          <p:cNvPr id="10" name="QB_7_AN.8_1#bc6b42319.blank?vaa=1&amp;vcp=1&amp;pid=e7f65be17&amp;color=0,0,0&amp;vpa=186&amp;vtp=1&amp;vaab=1&amp;bbb=1"/>
          <p:cNvSpPr/>
          <p:nvPr/>
        </p:nvSpPr>
        <p:spPr>
          <a:xfrm>
            <a:off x="6023515" y="2183892"/>
            <a:ext cx="1042924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effort</a:t>
            </a:r>
            <a:endParaRPr lang="en-US" altLang="zh-CN" sz="2800" dirty="0"/>
          </a:p>
        </p:txBody>
      </p:sp>
      <p:sp>
        <p:nvSpPr>
          <p:cNvPr id="11" name="QB_7_BD.259_1#8f99407c6?vaa=1&amp;vcp=1&amp;pid=e7f65be17&amp;color=0,0,0&amp;vtp=1&amp;vaab=1&amp;bbb=1&amp;hb=1"/>
          <p:cNvSpPr/>
          <p:nvPr/>
        </p:nvSpPr>
        <p:spPr>
          <a:xfrm>
            <a:off x="539496" y="349497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metres,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（P64）当我刚开始跑800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米的时候，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我总是最后一名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，我都想放弃了。</a:t>
            </a:r>
            <a:endParaRPr lang="en-US" altLang="zh-CN" sz="2800" dirty="0"/>
          </a:p>
        </p:txBody>
      </p:sp>
      <p:sp>
        <p:nvSpPr>
          <p:cNvPr id="12" name="QB_7_AN.260_1#8f99407c6.blank?vaa=1&amp;vcp=1&amp;pid=e7f65be17&amp;color=0,0,0&amp;vpa=187&amp;vtp=1&amp;vaab=1&amp;bbb=1"/>
          <p:cNvSpPr/>
          <p:nvPr/>
        </p:nvSpPr>
        <p:spPr>
          <a:xfrm>
            <a:off x="8958803" y="3464496"/>
            <a:ext cx="1403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finished</a:t>
            </a:r>
            <a:endParaRPr lang="en-US" altLang="zh-CN" sz="2800" dirty="0"/>
          </a:p>
        </p:txBody>
      </p:sp>
      <p:sp>
        <p:nvSpPr>
          <p:cNvPr id="13" name="QB_7_AN.261_1#8f99407c6.blank?vaa=1&amp;vcp=1&amp;pid=e7f65be17&amp;color=0,0,0&amp;vpa=188&amp;vtp=1&amp;vaab=1&amp;bbb=1"/>
          <p:cNvSpPr/>
          <p:nvPr/>
        </p:nvSpPr>
        <p:spPr>
          <a:xfrm>
            <a:off x="10533603" y="3464496"/>
            <a:ext cx="7508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endParaRPr lang="en-US" altLang="zh-CN" sz="2800" dirty="0"/>
          </a:p>
        </p:txBody>
      </p:sp>
      <p:sp>
        <p:nvSpPr>
          <p:cNvPr id="14" name="QB_7_AN.262_1#8f99407c6.blank?vaa=1&amp;vcp=1&amp;pid=e7f65be17&amp;color=0,0,0&amp;vpa=189&amp;vtp=1&amp;vaab=1&amp;bbb=1"/>
          <p:cNvSpPr/>
          <p:nvPr/>
        </p:nvSpPr>
        <p:spPr>
          <a:xfrm>
            <a:off x="3847052" y="4099496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endParaRPr lang="en-US" altLang="zh-CN" sz="2800" dirty="0"/>
          </a:p>
        </p:txBody>
      </p:sp>
      <p:sp>
        <p:nvSpPr>
          <p:cNvPr id="15" name="QB_7_AN.263_1#8f99407c6.blank?vaa=1&amp;vcp=1&amp;pid=e7f65be17&amp;color=0,0,0&amp;vpa=190&amp;vtp=1&amp;vaab=1&amp;bbb=1"/>
          <p:cNvSpPr/>
          <p:nvPr/>
        </p:nvSpPr>
        <p:spPr>
          <a:xfrm>
            <a:off x="4951952" y="4099496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7a6af60e.fixed?vcp=1&amp;pid=d24e3be2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5~8</a:t>
            </a:r>
            <a:endParaRPr lang="en-US" altLang="zh-CN" sz="4000" dirty="0"/>
          </a:p>
        </p:txBody>
      </p:sp>
      <p:sp>
        <p:nvSpPr>
          <p:cNvPr id="3" name="C_4_BD#87a6af60e.fixed?vcp=1&amp;pid=d24e3be2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c7fb8683?vcp=1&amp;pid=87a6af60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动词的时态和语态</a:t>
            </a:r>
            <a:endParaRPr lang="en-US" altLang="zh-CN" sz="3000" dirty="0"/>
          </a:p>
        </p:txBody>
      </p:sp>
      <p:sp>
        <p:nvSpPr>
          <p:cNvPr id="3" name="P_6_BD#4f29658e6?vcp=1&amp;pid=5c7fb8683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（详见“动词的时态和语态”一讲）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8576d291.fixed?vcp=1&amp;pid=d24e3be2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5~8</a:t>
            </a:r>
            <a:endParaRPr lang="en-US" altLang="zh-CN" sz="4000" dirty="0"/>
          </a:p>
        </p:txBody>
      </p:sp>
      <p:sp>
        <p:nvSpPr>
          <p:cNvPr id="3" name="C_4_BD#58576d291.fixed?vcp=1&amp;pid=d24e3be2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eb42719b?vcp=1&amp;pid=87a6af60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状语从句</a:t>
            </a:r>
            <a:endParaRPr lang="en-US" altLang="zh-CN" sz="3000" dirty="0"/>
          </a:p>
        </p:txBody>
      </p:sp>
      <p:sp>
        <p:nvSpPr>
          <p:cNvPr id="3" name="P_6_BD#b547539ff?vcp=1&amp;pid=6eb42719b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（详见“状语从句”一讲）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c2a04d71?vcp=1&amp;pid=87a6af60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动词不定式</a:t>
            </a:r>
            <a:endParaRPr lang="en-US" altLang="zh-CN" sz="3000" dirty="0"/>
          </a:p>
        </p:txBody>
      </p:sp>
      <p:sp>
        <p:nvSpPr>
          <p:cNvPr id="3" name="P_6_BD#902a8f7d0?vcp=1&amp;pid=ec2a04d71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（详见“非谓语动词”一讲）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f1ba00e0?vcp=1&amp;pid=87a6af60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宾语从句</a:t>
            </a:r>
            <a:endParaRPr lang="en-US" altLang="zh-CN" sz="3000" dirty="0"/>
          </a:p>
        </p:txBody>
      </p:sp>
      <p:sp>
        <p:nvSpPr>
          <p:cNvPr id="3" name="P_6_BD#ccd8e782d?vcp=1&amp;pid=7f1ba00e0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（详见“宾语从句”一讲）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96727f5?vcp=1&amp;pid=87a6af60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考点5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定语从句</a:t>
            </a:r>
            <a:endParaRPr lang="en-US" altLang="zh-CN" sz="3000" dirty="0"/>
          </a:p>
        </p:txBody>
      </p:sp>
      <p:sp>
        <p:nvSpPr>
          <p:cNvPr id="3" name="P_6_BD#1545d31e3?vcp=1&amp;pid=8c96727f5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（详见“定语从句”一讲）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e1ae8482?vcp=1&amp;pid=87a6af60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考点6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辨析thanks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与thanks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3000" dirty="0"/>
          </a:p>
        </p:txBody>
      </p:sp>
      <p:graphicFrame>
        <p:nvGraphicFramePr>
          <p:cNvPr id="37" name="P_6_BD#b849e8308?colgroup=4,11,13&amp;vcp=1&amp;pid=9e1ae8482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082528" cy="2770252"/>
        </p:xfrm>
        <a:graphic>
          <a:graphicData uri="http://schemas.openxmlformats.org/drawingml/2006/table">
            <a:tbl>
              <a:tblPr/>
              <a:tblGrid>
                <a:gridCol w="162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114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thanks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多亏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由于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后接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表达感谢的对象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名词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代词或动名词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Thanks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accomplished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task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ahead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schedule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多亏你们帮忙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我们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才提前完成了任务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P_6_BD#b849e8308?colgroup=4,11,13&amp;vcp=1&amp;pid=9e1ae8482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96172"/>
          <a:ext cx="11082528" cy="2770252"/>
        </p:xfrm>
        <a:graphic>
          <a:graphicData uri="http://schemas.openxmlformats.org/drawingml/2006/table">
            <a:tbl>
              <a:tblPr/>
              <a:tblGrid>
                <a:gridCol w="162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114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thanks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因为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而感谢某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等同于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“thank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sb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for...”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后接感谢的原因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名词或动名词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Thanks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advice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encouragement.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谢谢你的建议和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鼓励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b849e8308?colgroup=4,11,13&amp;vcp=1&amp;pid=9e1ae8482&amp;color=0,0,0&amp;mp=1&amp;vtp=1&amp;vaab=1&amp;bt=1&amp;bbb=1"/>
          <p:cNvSpPr txBox="1"/>
          <p:nvPr/>
        </p:nvSpPr>
        <p:spPr>
          <a:xfrm>
            <a:off x="10903879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a0059c53?vcp=1&amp;pid=9e1ae8482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264_1#c8af7872a?vaa=1&amp;vcp=1&amp;pid=1a0059c53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effective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treatments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available.</a:t>
            </a:r>
            <a:endParaRPr lang="en-US" altLang="zh-CN" sz="2800" dirty="0"/>
          </a:p>
        </p:txBody>
      </p:sp>
      <p:sp>
        <p:nvSpPr>
          <p:cNvPr id="4" name="QB_7_AN.1_1#c8af7872a.blank?vaa=1&amp;vcp=1&amp;pid=1a0059c53&amp;color=0,0,0&amp;vpa=191&amp;vtp=1&amp;vaab=1&amp;bbb=1"/>
          <p:cNvSpPr/>
          <p:nvPr/>
        </p:nvSpPr>
        <p:spPr>
          <a:xfrm>
            <a:off x="2015078" y="1180764"/>
            <a:ext cx="674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6" name="QB_7_AN.267_1#c8af7872a.blank?vaa=1&amp;vcp=1&amp;pid=1a0059c53&amp;color=0,0,0&amp;vpa=192&amp;vtp=1&amp;vaab=1&amp;bbb=1"/>
          <p:cNvSpPr/>
          <p:nvPr/>
        </p:nvSpPr>
        <p:spPr>
          <a:xfrm>
            <a:off x="1989678" y="1807509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8f2c863d?vcp=1&amp;pid=87a6af60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考点7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辨析achieve,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true与realise</a:t>
            </a:r>
            <a:endParaRPr lang="en-US" altLang="zh-CN" sz="3000" dirty="0"/>
          </a:p>
        </p:txBody>
      </p:sp>
      <p:graphicFrame>
        <p:nvGraphicFramePr>
          <p:cNvPr id="40" name="P_6_BD#0b3989a90?colgroup=4,13,11&amp;vcp=1&amp;pid=68f2c863d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073384" cy="3891472"/>
        </p:xfrm>
        <a:graphic>
          <a:graphicData uri="http://schemas.openxmlformats.org/drawingml/2006/table">
            <a:tbl>
              <a:tblPr/>
              <a:tblGrid>
                <a:gridCol w="178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5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34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achieve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成功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实现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主语常为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指某人凭着长期努力达到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achieved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goals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hard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努力工作之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他实现了他的目标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true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实现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主语为物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dream+come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true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某人的梦想实现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dream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true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他的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梦想实现了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6_BD#0b3989a90?colgroup=4,13,11&amp;vcp=1&amp;pid=68f2c863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249335"/>
              </p:ext>
            </p:extLst>
          </p:nvPr>
        </p:nvGraphicFramePr>
        <p:xfrm>
          <a:off x="539496" y="2112454"/>
          <a:ext cx="11073384" cy="3337688"/>
        </p:xfrm>
        <a:graphic>
          <a:graphicData uri="http://schemas.openxmlformats.org/drawingml/2006/table">
            <a:tbl>
              <a:tblPr/>
              <a:tblGrid>
                <a:gridCol w="178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5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34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realise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实现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“realise+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梦想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主语为人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认识到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主语为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人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realised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wrong.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认识到自己错了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0b3989a90?colgroup=4,13,11&amp;vcp=1&amp;pid=68f2c863d&amp;color=0,0,0&amp;vtp=1&amp;vaab=1&amp;bt=1&amp;bbb=1"/>
          <p:cNvSpPr txBox="1"/>
          <p:nvPr/>
        </p:nvSpPr>
        <p:spPr>
          <a:xfrm>
            <a:off x="10894735" y="14040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7139fe36?vcp=1&amp;pid=68f2c863d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268_1#83642fdef?vaa=1&amp;vcp=1&amp;pid=d7139fe36&amp;color=0,0,0&amp;vtp=1&amp;vaab=1&amp;bb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endParaRPr lang="en-US" altLang="zh-CN" sz="2800" dirty="0"/>
          </a:p>
        </p:txBody>
      </p:sp>
      <p:sp>
        <p:nvSpPr>
          <p:cNvPr id="4" name="QB_7_AN.1_1#83642fdef.blank?vaa=1&amp;vcp=1&amp;pid=d7139fe36&amp;color=0,0,0&amp;vpa=193&amp;vtp=1&amp;vaab=1&amp;bbb=1"/>
          <p:cNvSpPr/>
          <p:nvPr/>
        </p:nvSpPr>
        <p:spPr>
          <a:xfrm>
            <a:off x="7107778" y="1180764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endParaRPr lang="en-US" altLang="zh-CN" sz="2800" dirty="0"/>
          </a:p>
        </p:txBody>
      </p:sp>
      <p:sp>
        <p:nvSpPr>
          <p:cNvPr id="5" name="QB_7_AN.2_1#83642fdef.blank?vaa=1&amp;vcp=1&amp;pid=d7139fe36&amp;color=0,0,0&amp;vpa=194&amp;vtp=1&amp;vaab=1&amp;bbb=1"/>
          <p:cNvSpPr/>
          <p:nvPr/>
        </p:nvSpPr>
        <p:spPr>
          <a:xfrm>
            <a:off x="8377778" y="1180764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true</a:t>
            </a:r>
            <a:endParaRPr lang="en-US" altLang="zh-CN" sz="2800" dirty="0"/>
          </a:p>
        </p:txBody>
      </p:sp>
      <p:sp>
        <p:nvSpPr>
          <p:cNvPr id="7" name="QB_7_AN.3_1#83642fdef.blank?vaa=1&amp;vcp=1&amp;pid=d7139fe36&amp;color=0,0,0&amp;vpa=195&amp;vtp=1&amp;vaab=1&amp;bbb=1"/>
          <p:cNvSpPr/>
          <p:nvPr/>
        </p:nvSpPr>
        <p:spPr>
          <a:xfrm>
            <a:off x="3642201" y="1828464"/>
            <a:ext cx="11842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realise</a:t>
            </a:r>
            <a:endParaRPr lang="en-US" altLang="zh-CN" sz="2800" dirty="0"/>
          </a:p>
        </p:txBody>
      </p:sp>
      <p:sp>
        <p:nvSpPr>
          <p:cNvPr id="9" name="QB_7_AN.274_1#83642fdef.blank?vaa=1&amp;vcp=1&amp;pid=d7139fe36&amp;color=0,0,0&amp;vpa=196&amp;vtp=1&amp;vaab=1&amp;bbb=1"/>
          <p:cNvSpPr/>
          <p:nvPr/>
        </p:nvSpPr>
        <p:spPr>
          <a:xfrm>
            <a:off x="3051016" y="2455209"/>
            <a:ext cx="13414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eaf78e4fd?vcp=1&amp;pid=58576d291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5336" y="2075688"/>
            <a:ext cx="9107424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daadc9cc.fixed?vcp=1&amp;pid=d24e3be2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5~8</a:t>
            </a:r>
            <a:endParaRPr lang="en-US" altLang="zh-CN" sz="4000" dirty="0"/>
          </a:p>
        </p:txBody>
      </p:sp>
      <p:sp>
        <p:nvSpPr>
          <p:cNvPr id="3" name="C_4_BD#1daadc9cc.fixed?vcp=1&amp;pid=d24e3be2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写作指导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a46f6ddf8?vcp=1&amp;pid=1daadc9cc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畅想未来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针对“畅想未来”话题的书面表达，通常有以下命题角度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 marR="0" lvl="0" indent="715963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1.描写未来的生活；</a:t>
            </a:r>
          </a:p>
          <a:p>
            <a:pPr marR="0" lvl="0" indent="715963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2.“我”的梦想；等等。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67a3cb35?vcp=1&amp;pid=1daadc9c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常用句型</a:t>
            </a:r>
            <a:endParaRPr lang="en-US" altLang="zh-CN" sz="3200" dirty="0"/>
          </a:p>
        </p:txBody>
      </p:sp>
      <p:sp>
        <p:nvSpPr>
          <p:cNvPr id="3" name="P_6_BD#e95b4d961?vcp=1&amp;pid=e67a3cb35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开头句：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1.Life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of…,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95b4d961?vcp=1&amp;pid=e67a3cb35&amp;color=0,0,0&amp;mp=1&amp;vtp=1&amp;vaab=1&amp;bt=1&amp;bb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中间句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1.There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2.People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结尾句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true.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2.How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soon!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5a431433?vcp=1&amp;pid=1daadc9c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写作精练</a:t>
            </a:r>
            <a:endParaRPr lang="en-US" altLang="zh-CN" sz="3200" dirty="0"/>
          </a:p>
        </p:txBody>
      </p:sp>
      <p:pic>
        <p:nvPicPr>
          <p:cNvPr id="3" name="P_6_BD#55df2256b?htil=1&amp;vcp=1&amp;pid=65a43143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1093388"/>
            <a:ext cx="5732789" cy="2710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6_BD#55df2256b?htil=1&amp;vcp=1&amp;pid=65a431433&amp;color=0,0,0&amp;vtp=1&amp;vaab=1&amp;bbb=1&amp;hb=1&amp;hs=1"/>
          <p:cNvSpPr/>
          <p:nvPr/>
        </p:nvSpPr>
        <p:spPr>
          <a:xfrm>
            <a:off x="539496" y="1263495"/>
            <a:ext cx="5637500" cy="25403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科技改变未来。学校正在开展主题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畅想未来”的征文活动。请根据以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一篇英语短文进行投稿，谈谈你对未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活的畅想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P_6_BD#55df2256b?htil=1&amp;sp=1&amp;vcp=1&amp;pid=65a431433&amp;color=0,0,0&amp;vtp=1&amp;vaab=1&amp;bbb=1&amp;hb=1&amp;hs=1"/>
          <p:cNvSpPr/>
          <p:nvPr/>
        </p:nvSpPr>
        <p:spPr>
          <a:xfrm>
            <a:off x="539995" y="3835889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注意：1.词数80左右（文章的开头已给出，不计入总词数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，请根据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要点提示适当发挥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）；2.不得透露学校、姓名等任何个人信息。</a:t>
            </a:r>
            <a:endParaRPr lang="en-US" altLang="zh-CN" sz="2800" dirty="0"/>
          </a:p>
        </p:txBody>
      </p:sp>
      <p:sp>
        <p:nvSpPr>
          <p:cNvPr id="6" name="P_6_BD#55df2256b?vcp=1&amp;pid=65a431433&amp;color=0,0,0&amp;vtp=1&amp;vaab=1&amp;bbb=1&amp;hb=1&amp;hs=1"/>
          <p:cNvSpPr/>
          <p:nvPr/>
        </p:nvSpPr>
        <p:spPr>
          <a:xfrm>
            <a:off x="539496" y="511287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72a0ea36?vcp=1&amp;pid=1daadc9c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审题谋篇</a:t>
            </a:r>
            <a:endParaRPr lang="en-US" altLang="zh-CN" sz="3200" dirty="0"/>
          </a:p>
        </p:txBody>
      </p:sp>
      <p:graphicFrame>
        <p:nvGraphicFramePr>
          <p:cNvPr id="48" name="P_6_BD#4dada6cb0?colgroup=5,24&amp;vcp=1&amp;pid=172a0ea36&amp;color=0,0,0&amp;vtp=1&amp;vaab=1&amp;bbb=1"/>
          <p:cNvGraphicFramePr>
            <a:graphicFrameLocks noGrp="1"/>
          </p:cNvGraphicFramePr>
          <p:nvPr/>
        </p:nvGraphicFramePr>
        <p:xfrm>
          <a:off x="539496" y="1324401"/>
          <a:ext cx="11091672" cy="3400808"/>
        </p:xfrm>
        <a:graphic>
          <a:graphicData uri="http://schemas.openxmlformats.org/drawingml/2006/table">
            <a:tbl>
              <a:tblPr/>
              <a:tblGrid>
                <a:gridCol w="2194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97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从环境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科技和太空三方面对未来生活进行畅想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第三人称为主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一般将来时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开篇：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第一段已给出正文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正文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第二段叙述环境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科技和太空方面未来的情况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第三段表达自己的期待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6e949707?vcp=1&amp;pid=1daadc9c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参考范文</a:t>
            </a:r>
            <a:endParaRPr lang="en-US" altLang="zh-CN" sz="3200" dirty="0"/>
          </a:p>
        </p:txBody>
      </p:sp>
      <p:sp>
        <p:nvSpPr>
          <p:cNvPr id="3" name="P_6_BD#cdc9c2c2e?vcp=1&amp;pid=66e949707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pollution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energies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developed.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dc9c2c2e?vcp=1&amp;pid=66e949707&amp;color=0,0,0&amp;mp=1&amp;vtp=1&amp;vaab=1&amp;bt=1&amp;bbb=1&amp;hb=1"/>
          <p:cNvSpPr/>
          <p:nvPr/>
        </p:nvSpPr>
        <p:spPr>
          <a:xfrm>
            <a:off x="539496" y="576516"/>
            <a:ext cx="11109960" cy="57494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Besides,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comfortable.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commonly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fields.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hotels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exploration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progress.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excitingly,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aliens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fantastic.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soon!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dc9c2c2e?vcp=1&amp;pid=66e949707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学习至此，请完成“第22讲备考练习（九年级下册Modules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5~8）”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ea87250c.fixed?vcp=1&amp;pid=d24e3be2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5~8</a:t>
            </a:r>
            <a:endParaRPr lang="en-US" altLang="zh-CN" sz="4000" dirty="0"/>
          </a:p>
        </p:txBody>
      </p:sp>
      <p:sp>
        <p:nvSpPr>
          <p:cNvPr id="3" name="C_4_BD#1ea87250c.fixed?vcp=1&amp;pid=d24e3be25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第22讲备考练习（九年级下册Modules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5~8）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702e8e72.fixed?vcp=1&amp;pid=d24e3be2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5~8</a:t>
            </a:r>
            <a:endParaRPr lang="en-US" altLang="zh-CN" sz="4000" dirty="0"/>
          </a:p>
        </p:txBody>
      </p:sp>
      <p:sp>
        <p:nvSpPr>
          <p:cNvPr id="3" name="C_4_BD#7702e8e72.fixed?vcp=1&amp;pid=d24e3be2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5aaa6163?sp=1&amp;vcp=1&amp;pid=1ea87250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、词形变换。用括号中所给单词的正确形式填空。</a:t>
            </a:r>
            <a:endParaRPr lang="en-US" altLang="zh-CN" sz="3200" dirty="0"/>
          </a:p>
        </p:txBody>
      </p:sp>
      <p:sp>
        <p:nvSpPr>
          <p:cNvPr id="3" name="QB_6_BD.295_1#b6ca42018?vaa=1&amp;vcp=1&amp;pid=f5aaa6163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mobile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（harm）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eyesight.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agree）that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medicine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（West）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</a:t>
            </a:r>
            <a:endParaRPr lang="en-US" altLang="zh-CN" sz="2800" dirty="0"/>
          </a:p>
        </p:txBody>
      </p:sp>
      <p:sp>
        <p:nvSpPr>
          <p:cNvPr id="4" name="QB_6_AN.1_1#b6ca42018.blank?vaa=1&amp;vcp=1&amp;pid=f5aaa6163&amp;color=0,0,0&amp;vpa=207&amp;vtp=1&amp;vaab=1&amp;bbb=1"/>
          <p:cNvSpPr/>
          <p:nvPr/>
        </p:nvSpPr>
        <p:spPr>
          <a:xfrm>
            <a:off x="9909714" y="1233015"/>
            <a:ext cx="1384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harmful</a:t>
            </a:r>
            <a:endParaRPr lang="en-US" altLang="zh-CN" sz="2800" dirty="0"/>
          </a:p>
        </p:txBody>
      </p:sp>
      <p:sp>
        <p:nvSpPr>
          <p:cNvPr id="6" name="QB_6_AN.2_1#b6ca42018.blank?vaa=1&amp;vcp=1&amp;pid=f5aaa6163&amp;color=0,0,0&amp;vpa=208&amp;vtp=1&amp;vaab=1&amp;bbb=1"/>
          <p:cNvSpPr/>
          <p:nvPr/>
        </p:nvSpPr>
        <p:spPr>
          <a:xfrm>
            <a:off x="2891504" y="2515715"/>
            <a:ext cx="1736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agreement</a:t>
            </a:r>
            <a:endParaRPr lang="en-US" altLang="zh-CN" sz="2800" dirty="0"/>
          </a:p>
        </p:txBody>
      </p:sp>
      <p:sp>
        <p:nvSpPr>
          <p:cNvPr id="8" name="QB_6_AN.300_1#b6ca42018.blank?vaa=1&amp;vcp=1&amp;pid=f5aaa6163&amp;color=0,0,0&amp;vpa=209&amp;vtp=1&amp;vaab=1&amp;bbb=1"/>
          <p:cNvSpPr/>
          <p:nvPr/>
        </p:nvSpPr>
        <p:spPr>
          <a:xfrm>
            <a:off x="7485603" y="3823815"/>
            <a:ext cx="141300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Western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01_1#0cd2ddb90?vaa=1&amp;vcp=1&amp;pid=f5aaa6163&amp;color=0,0,0&amp;vtp=1&amp;vaab=1&amp;bt=1&amp;bbb=1"/>
          <p:cNvSpPr/>
          <p:nvPr/>
        </p:nvSpPr>
        <p:spPr>
          <a:xfrm>
            <a:off x="539496" y="1241996"/>
            <a:ext cx="11109960" cy="44540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（cross）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（invite）,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sorry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subjects,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（include）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maths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（speak）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speech.</a:t>
            </a:r>
            <a:endParaRPr lang="en-US" altLang="zh-CN" sz="2800" dirty="0"/>
          </a:p>
        </p:txBody>
      </p:sp>
      <p:sp>
        <p:nvSpPr>
          <p:cNvPr id="3" name="QB_6_AN.1_1#0cd2ddb90.blank?vaa=1&amp;vcp=1&amp;pid=f5aaa6163&amp;color=0,0,0&amp;vpa=210&amp;vtp=1&amp;vaab=1&amp;bbb=1"/>
          <p:cNvSpPr/>
          <p:nvPr/>
        </p:nvSpPr>
        <p:spPr>
          <a:xfrm>
            <a:off x="1862678" y="1211516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cross</a:t>
            </a:r>
            <a:endParaRPr lang="en-US" altLang="zh-CN" sz="2800" dirty="0"/>
          </a:p>
        </p:txBody>
      </p:sp>
      <p:sp>
        <p:nvSpPr>
          <p:cNvPr id="5" name="QB_6_AN.2_1#0cd2ddb90.blank?vaa=1&amp;vcp=1&amp;pid=f5aaa6163&amp;color=0,0,0&amp;vpa=211&amp;vtp=1&amp;vaab=1&amp;bbb=1"/>
          <p:cNvSpPr/>
          <p:nvPr/>
        </p:nvSpPr>
        <p:spPr>
          <a:xfrm>
            <a:off x="3413665" y="1859216"/>
            <a:ext cx="1619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invitation</a:t>
            </a:r>
            <a:endParaRPr lang="en-US" altLang="zh-CN" sz="2800" dirty="0"/>
          </a:p>
        </p:txBody>
      </p:sp>
      <p:sp>
        <p:nvSpPr>
          <p:cNvPr id="7" name="QB_6_AN.3_1#0cd2ddb90.blank?vaa=1&amp;vcp=1&amp;pid=f5aaa6163&amp;color=0,0,0&amp;vpa=212&amp;vtp=1&amp;vaab=1&amp;bbb=1"/>
          <p:cNvSpPr/>
          <p:nvPr/>
        </p:nvSpPr>
        <p:spPr>
          <a:xfrm>
            <a:off x="5533105" y="3141916"/>
            <a:ext cx="16002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including</a:t>
            </a:r>
            <a:endParaRPr lang="en-US" altLang="zh-CN" sz="2800" dirty="0"/>
          </a:p>
        </p:txBody>
      </p:sp>
      <p:sp>
        <p:nvSpPr>
          <p:cNvPr id="9" name="QB_6_AN.308_1#0cd2ddb90.blank?vaa=1&amp;vcp=1&amp;pid=f5aaa6163&amp;color=0,0,0&amp;vpa=213&amp;vtp=1&amp;vaab=1&amp;bbb=1"/>
          <p:cNvSpPr/>
          <p:nvPr/>
        </p:nvSpPr>
        <p:spPr>
          <a:xfrm>
            <a:off x="5843555" y="4437317"/>
            <a:ext cx="14811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09_1#5a3f829de?vaa=1&amp;vcp=1&amp;pid=f5aaa6163&amp;color=0,0,0&amp;vtp=1&amp;vaab=1&amp;bt=1&amp;bbb=1&amp;hb=1"/>
          <p:cNvSpPr/>
          <p:nvPr/>
        </p:nvSpPr>
        <p:spPr>
          <a:xfrm>
            <a:off x="539496" y="1568387"/>
            <a:ext cx="11109960" cy="38063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（achieve）anything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（help）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forced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（give）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weather.</a:t>
            </a:r>
            <a:endParaRPr lang="en-US" altLang="zh-CN" sz="2800" dirty="0"/>
          </a:p>
        </p:txBody>
      </p:sp>
      <p:sp>
        <p:nvSpPr>
          <p:cNvPr id="3" name="QB_6_AN.1_1#5a3f829de.blank?vaa=1&amp;vcp=1&amp;pid=f5aaa6163&amp;color=0,0,0&amp;vpa=214&amp;vtp=1&amp;vaab=1&amp;bbb=1"/>
          <p:cNvSpPr/>
          <p:nvPr/>
        </p:nvSpPr>
        <p:spPr>
          <a:xfrm>
            <a:off x="3818605" y="1525207"/>
            <a:ext cx="1638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achieving</a:t>
            </a:r>
            <a:endParaRPr lang="en-US" altLang="zh-CN" sz="2800" dirty="0"/>
          </a:p>
        </p:txBody>
      </p:sp>
      <p:sp>
        <p:nvSpPr>
          <p:cNvPr id="5" name="QB_6_AN.2_1#5a3f829de.blank?vaa=1&amp;vcp=1&amp;pid=f5aaa6163&amp;color=0,0,0&amp;vpa=215&amp;vtp=1&amp;vaab=1&amp;bbb=1"/>
          <p:cNvSpPr/>
          <p:nvPr/>
        </p:nvSpPr>
        <p:spPr>
          <a:xfrm>
            <a:off x="4664615" y="2820607"/>
            <a:ext cx="13239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endParaRPr lang="en-US" altLang="zh-CN" sz="2800" dirty="0"/>
          </a:p>
        </p:txBody>
      </p:sp>
      <p:sp>
        <p:nvSpPr>
          <p:cNvPr id="7" name="QB_6_AN.314_1#5a3f829de.blank?vaa=1&amp;vcp=1&amp;pid=f5aaa6163&amp;color=0,0,0&amp;vpa=216&amp;vtp=1&amp;vaab=1&amp;bbb=1"/>
          <p:cNvSpPr/>
          <p:nvPr/>
        </p:nvSpPr>
        <p:spPr>
          <a:xfrm>
            <a:off x="3521615" y="4116007"/>
            <a:ext cx="13239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f025d59c?sp=1&amp;vcp=1&amp;pid=1ea87250c&amp;color=0,0,0&amp;vtp=1&amp;vaab=1&amp;bt=1&amp;bbb=1&amp;hb=1"/>
          <p:cNvSpPr/>
          <p:nvPr/>
        </p:nvSpPr>
        <p:spPr>
          <a:xfrm>
            <a:off x="539496" y="506775"/>
            <a:ext cx="11109960" cy="122605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选词填空。根据语篇内容，从方框中选择恰当的单词并用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其正确形式填空。每个单词只能用一次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60" name="QM_6_BD.315_1#86edac6db?colgroup=30&amp;vaa=1&amp;vcp=1&amp;pid=9f025d59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691503"/>
              </p:ext>
            </p:extLst>
          </p:nvPr>
        </p:nvGraphicFramePr>
        <p:xfrm>
          <a:off x="548386" y="2027357"/>
          <a:ext cx="11396364" cy="907675"/>
        </p:xfrm>
        <a:graphic>
          <a:graphicData uri="http://schemas.openxmlformats.org/drawingml/2006/table">
            <a:tbl>
              <a:tblPr/>
              <a:tblGrid>
                <a:gridCol w="113963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0767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oldest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culture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millions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symbol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life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began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315_2#86edac6db?sp=1&amp;vaa=1&amp;vcp=1&amp;pid=9f025d59c&amp;color=0,0,0&amp;vtp=1&amp;vaab=1&amp;bbb=1&amp;hb=1"/>
          <p:cNvSpPr/>
          <p:nvPr/>
        </p:nvSpPr>
        <p:spPr>
          <a:xfrm>
            <a:off x="539496" y="2961940"/>
            <a:ext cx="11109960" cy="3363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characters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汉字）.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representative（有代表性的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characters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dates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hanzi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images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drew,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painted,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carved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（雕刻）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describe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lives.</a:t>
            </a:r>
            <a:endParaRPr lang="en-US" altLang="zh-CN" sz="2800" dirty="0"/>
          </a:p>
        </p:txBody>
      </p:sp>
      <p:sp>
        <p:nvSpPr>
          <p:cNvPr id="5" name="QM_6_AN.316_1#86edac6db.blank?vaa=1&amp;vcp=1&amp;pid=9f025d59c&amp;color=0,0,0&amp;vpa=217&amp;vtp=1&amp;vaab=1&amp;bbb=1"/>
          <p:cNvSpPr/>
          <p:nvPr/>
        </p:nvSpPr>
        <p:spPr>
          <a:xfrm>
            <a:off x="765715" y="4062395"/>
            <a:ext cx="1443038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symbols</a:t>
            </a:r>
            <a:endParaRPr lang="en-US" altLang="zh-CN" sz="2800" dirty="0"/>
          </a:p>
        </p:txBody>
      </p:sp>
      <p:sp>
        <p:nvSpPr>
          <p:cNvPr id="6" name="QM_6_AN.317_1#86edac6db.blank?vaa=1&amp;vcp=1&amp;pid=9f025d59c&amp;color=0,0,0&amp;vpa=218&amp;vtp=1&amp;vaab=1&amp;bbb=1"/>
          <p:cNvSpPr/>
          <p:nvPr/>
        </p:nvSpPr>
        <p:spPr>
          <a:xfrm>
            <a:off x="7882478" y="4633895"/>
            <a:ext cx="1106488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began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18_1#86edac6db?sp=1&amp;vaa=1&amp;vcp=1&amp;pid=9f025d59c&amp;color=0,0,0&amp;mp=1&amp;vtp=1&amp;vaab=1&amp;bt=1&amp;bbb=1&amp;hb=1"/>
          <p:cNvSpPr/>
          <p:nvPr/>
        </p:nvSpPr>
        <p:spPr>
          <a:xfrm>
            <a:off x="539496" y="120722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characters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bones.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3000-year-old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symbols,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jiaguwen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creativity.</a:t>
            </a:r>
          </a:p>
          <a:p>
            <a:pPr indent="715963">
              <a:lnSpc>
                <a:spcPts val="42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someone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characters,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 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complicated（复杂的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）.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fact,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80%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characters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smaller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parts,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combined（结合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tens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thousands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hanzi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Luckily,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thousand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characters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daily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M_6_AN.319_1#86edac6db.blank?vaa=1&amp;vcp=1&amp;pid=9f025d59c&amp;color=0,0,0&amp;mp=1&amp;vpa=219&amp;vtp=1&amp;vaab=1&amp;bbb=1"/>
          <p:cNvSpPr/>
          <p:nvPr/>
        </p:nvSpPr>
        <p:spPr>
          <a:xfrm>
            <a:off x="2232831" y="1111672"/>
            <a:ext cx="11064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oldest</a:t>
            </a:r>
            <a:endParaRPr lang="en-US" altLang="zh-CN" sz="2800" dirty="0"/>
          </a:p>
        </p:txBody>
      </p:sp>
      <p:sp>
        <p:nvSpPr>
          <p:cNvPr id="4" name="QM_6_AN.320_1#86edac6db.blank?vaa=1&amp;vcp=1&amp;pid=9f025d59c&amp;color=0,0,0&amp;mp=1&amp;vpa=220&amp;vtp=1&amp;vaab=1&amp;bbb=1"/>
          <p:cNvSpPr/>
          <p:nvPr/>
        </p:nvSpPr>
        <p:spPr>
          <a:xfrm>
            <a:off x="9571127" y="1666701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endParaRPr lang="en-US" altLang="zh-CN" sz="2800" dirty="0"/>
          </a:p>
        </p:txBody>
      </p:sp>
      <p:graphicFrame>
        <p:nvGraphicFramePr>
          <p:cNvPr id="5" name="QM_6_BD.315_1#86edac6db?colgroup=30&amp;vaa=1&amp;vcp=1&amp;pid=9f025d59c&amp;color=0,0,0&amp;vtp=1&amp;vaab=1&amp;bbb=1&amp;hb=1">
            <a:extLst>
              <a:ext uri="{FF2B5EF4-FFF2-40B4-BE49-F238E27FC236}">
                <a16:creationId xmlns:a16="http://schemas.microsoft.com/office/drawing/2014/main" id="{D10FA06E-E139-E671-DDFB-9C0C496348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852124"/>
              </p:ext>
            </p:extLst>
          </p:nvPr>
        </p:nvGraphicFramePr>
        <p:xfrm>
          <a:off x="548386" y="537461"/>
          <a:ext cx="11396364" cy="567817"/>
        </p:xfrm>
        <a:graphic>
          <a:graphicData uri="http://schemas.openxmlformats.org/drawingml/2006/table">
            <a:tbl>
              <a:tblPr/>
              <a:tblGrid>
                <a:gridCol w="113963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7817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oldest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culture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millions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symbol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life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began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QM_6_AN.322_1#86edac6db.blank?vaa=1&amp;vcp=1&amp;pid=9f025d59c&amp;color=0,0,0&amp;mp=1&amp;vpa=221&amp;vtp=1&amp;vaab=1&amp;bbb=1">
            <a:extLst>
              <a:ext uri="{FF2B5EF4-FFF2-40B4-BE49-F238E27FC236}">
                <a16:creationId xmlns:a16="http://schemas.microsoft.com/office/drawing/2014/main" id="{3214F549-5E04-0B0D-D17C-14512412D309}"/>
              </a:ext>
            </a:extLst>
          </p:cNvPr>
          <p:cNvSpPr/>
          <p:nvPr/>
        </p:nvSpPr>
        <p:spPr>
          <a:xfrm>
            <a:off x="10314528" y="2719567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endParaRPr lang="en-US" altLang="zh-CN" sz="2800" dirty="0"/>
          </a:p>
        </p:txBody>
      </p:sp>
      <p:sp>
        <p:nvSpPr>
          <p:cNvPr id="7" name="QM_6_AN.323_1#86edac6db.blank?vaa=1&amp;vcp=1&amp;pid=9f025d59c&amp;color=0,0,0&amp;mp=1&amp;vpa=222&amp;vtp=1&amp;vaab=1&amp;bbb=1">
            <a:extLst>
              <a:ext uri="{FF2B5EF4-FFF2-40B4-BE49-F238E27FC236}">
                <a16:creationId xmlns:a16="http://schemas.microsoft.com/office/drawing/2014/main" id="{B608BB4B-E26A-3B39-212E-E5F8F481705F}"/>
              </a:ext>
            </a:extLst>
          </p:cNvPr>
          <p:cNvSpPr/>
          <p:nvPr/>
        </p:nvSpPr>
        <p:spPr>
          <a:xfrm>
            <a:off x="4339177" y="3798268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endParaRPr lang="en-US" altLang="zh-CN" sz="2800" dirty="0"/>
          </a:p>
        </p:txBody>
      </p:sp>
      <p:sp>
        <p:nvSpPr>
          <p:cNvPr id="8" name="QM_6_AN.324_1#86edac6db.blank?vaa=1&amp;vcp=1&amp;pid=9f025d59c&amp;color=0,0,0&amp;mp=1&amp;vpa=223&amp;vtp=1&amp;vaab=1&amp;bbb=1">
            <a:extLst>
              <a:ext uri="{FF2B5EF4-FFF2-40B4-BE49-F238E27FC236}">
                <a16:creationId xmlns:a16="http://schemas.microsoft.com/office/drawing/2014/main" id="{40F36024-81F4-174F-D596-0FA3DDEAF66D}"/>
              </a:ext>
            </a:extLst>
          </p:cNvPr>
          <p:cNvSpPr/>
          <p:nvPr/>
        </p:nvSpPr>
        <p:spPr>
          <a:xfrm>
            <a:off x="5000371" y="5398833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25_1#86edac6db?sp=1&amp;vaa=1&amp;vcp=1&amp;pid=9f025d59c&amp;color=0,0,0&amp;mp=1&amp;vtp=1&amp;vaab=1&amp;bt=1&amp;bbb=1&amp;h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characters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relationship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system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bridge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community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appreciate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impressive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endParaRPr lang="en-US" altLang="zh-CN" sz="2800" dirty="0"/>
          </a:p>
        </p:txBody>
      </p:sp>
      <p:sp>
        <p:nvSpPr>
          <p:cNvPr id="3" name="QM_6_AN.326_1#86edac6db.blank?vaa=1&amp;vcp=1&amp;pid=9f025d59c&amp;color=0,0,0&amp;mp=1&amp;vpa=224&amp;vtp=1&amp;vaab=1&amp;bbb=1"/>
          <p:cNvSpPr/>
          <p:nvPr/>
        </p:nvSpPr>
        <p:spPr>
          <a:xfrm>
            <a:off x="5647277" y="1533874"/>
            <a:ext cx="9874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</a:t>
            </a:r>
            <a:endParaRPr lang="en-US" altLang="zh-CN" sz="2800" dirty="0"/>
          </a:p>
        </p:txBody>
      </p:sp>
      <p:sp>
        <p:nvSpPr>
          <p:cNvPr id="4" name="QM_6_AN.327_1#86edac6db.blank?vaa=1&amp;vcp=1&amp;pid=9f025d59c&amp;color=0,0,0&amp;mp=1&amp;vpa=225&amp;vtp=1&amp;vaab=1&amp;bbb=1"/>
          <p:cNvSpPr/>
          <p:nvPr/>
        </p:nvSpPr>
        <p:spPr>
          <a:xfrm>
            <a:off x="3913727" y="2829274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endParaRPr lang="en-US" altLang="zh-CN" sz="2800" dirty="0"/>
          </a:p>
        </p:txBody>
      </p:sp>
      <p:sp>
        <p:nvSpPr>
          <p:cNvPr id="5" name="QM_6_AN.328_1#86edac6db.blank?vaa=1&amp;vcp=1&amp;pid=9f025d59c&amp;color=0,0,0&amp;mp=1&amp;vpa=226&amp;vtp=1&amp;vaab=1&amp;bbb=1"/>
          <p:cNvSpPr/>
          <p:nvPr/>
        </p:nvSpPr>
        <p:spPr>
          <a:xfrm>
            <a:off x="9797700" y="3476974"/>
            <a:ext cx="1422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millions</a:t>
            </a:r>
            <a:endParaRPr lang="en-US" altLang="zh-CN" sz="2800" dirty="0"/>
          </a:p>
        </p:txBody>
      </p:sp>
      <p:graphicFrame>
        <p:nvGraphicFramePr>
          <p:cNvPr id="6" name="QM_6_BD.315_1#86edac6db?colgroup=30&amp;vaa=1&amp;vcp=1&amp;pid=9f025d59c&amp;color=0,0,0&amp;vtp=1&amp;vaab=1&amp;bbb=1&amp;hb=1">
            <a:extLst>
              <a:ext uri="{FF2B5EF4-FFF2-40B4-BE49-F238E27FC236}">
                <a16:creationId xmlns:a16="http://schemas.microsoft.com/office/drawing/2014/main" id="{D828F10C-99FB-E15A-C4E6-35BCF5351D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282615"/>
              </p:ext>
            </p:extLst>
          </p:nvPr>
        </p:nvGraphicFramePr>
        <p:xfrm>
          <a:off x="548386" y="831603"/>
          <a:ext cx="11396364" cy="567817"/>
        </p:xfrm>
        <a:graphic>
          <a:graphicData uri="http://schemas.openxmlformats.org/drawingml/2006/table">
            <a:tbl>
              <a:tblPr/>
              <a:tblGrid>
                <a:gridCol w="113963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7817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oldest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culture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millions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symbol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life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began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5b1c8c96?sp=1&amp;vcp=1&amp;pid=1ea87250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、完形填空。</a:t>
            </a:r>
            <a:endParaRPr lang="en-US" altLang="zh-CN" sz="3200" dirty="0"/>
          </a:p>
        </p:txBody>
      </p:sp>
      <p:sp>
        <p:nvSpPr>
          <p:cNvPr id="3" name="QM_6_BD.329_1#c10508ac8?vaa=1&amp;vcp=1&amp;pid=05b1c8c96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Alex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banana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cakes.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u="sng" spc="-103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eggs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flour（面粉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）, poured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（倾倒）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mixed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29_2#c10508ac8?vaa=1&amp;vcp=1&amp;pid=05b1c8c96&amp;color=0,0,0&amp;mp=1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“Mum,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cakes?”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Brown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husband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serious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illness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house.”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oven（烤箱）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until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opposite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29_3#c10508ac8?vaa=1&amp;vcp=1&amp;pid=05b1c8c96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“Mrs.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Brown,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banana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cakes.”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“Thank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smell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delicious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“Wangwang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come.”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29_4#c10508ac8?vaa=1&amp;vcp=1&amp;pid=05b1c8c96&amp;color=0,0,0&amp;mp=1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Mum.“Take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Wangwang,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too.”“Well,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Brown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yes,”said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Alex.“Come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Anna.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Anna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Brown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doubled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happiness.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09a8a15a?vcp=1&amp;pid=7702e8e72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词汇拓展</a:t>
            </a:r>
            <a:endParaRPr lang="en-US" altLang="zh-CN" sz="3200" dirty="0"/>
          </a:p>
        </p:txBody>
      </p:sp>
      <p:sp>
        <p:nvSpPr>
          <p:cNvPr id="3" name="C_6_BD#6cb7fa69f?vcp=1&amp;pid=709a8a15a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名词</a:t>
            </a:r>
            <a:endParaRPr lang="en-US" altLang="zh-CN" sz="3200" dirty="0"/>
          </a:p>
        </p:txBody>
      </p:sp>
      <p:sp>
        <p:nvSpPr>
          <p:cNvPr id="4" name="QB_7_BD.1_1#89f8f98d3?vaa=1&amp;vcp=1&amp;pid=6cb7fa69f&amp;color=0,0,0&amp;vtp=1&amp;vaab=1&amp;bb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knife（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Italy（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.）意大利→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.）意大利的，意大利语的，意大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利人的；（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.）意大利语，意大利人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lady（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.）女士，夫人，小姐→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  <a:endParaRPr lang="en-US" altLang="zh-CN" sz="2800" dirty="0"/>
          </a:p>
        </p:txBody>
      </p:sp>
      <p:sp>
        <p:nvSpPr>
          <p:cNvPr id="5" name="QB_7_AN.1_1#89f8f98d3.blank?vaa=1&amp;vcp=1&amp;pid=6cb7fa69f&amp;color=0,0,0&amp;vpa=1&amp;vtp=1&amp;vaab=1&amp;bbb=1"/>
          <p:cNvSpPr/>
          <p:nvPr/>
        </p:nvSpPr>
        <p:spPr>
          <a:xfrm>
            <a:off x="3400965" y="1951200"/>
            <a:ext cx="1185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knives</a:t>
            </a:r>
            <a:endParaRPr lang="en-US" altLang="zh-CN" sz="2800" dirty="0"/>
          </a:p>
        </p:txBody>
      </p:sp>
      <p:sp>
        <p:nvSpPr>
          <p:cNvPr id="7" name="QB_7_AN.2_1#89f8f98d3.blank?vaa=1&amp;vcp=1&amp;pid=6cb7fa69f&amp;color=0,0,0&amp;vpa=2&amp;vtp=1&amp;vaab=1&amp;bbb=1"/>
          <p:cNvSpPr/>
          <p:nvPr/>
        </p:nvSpPr>
        <p:spPr>
          <a:xfrm>
            <a:off x="4045490" y="2598900"/>
            <a:ext cx="1165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Italian</a:t>
            </a:r>
            <a:endParaRPr lang="en-US" altLang="zh-CN" sz="2800" dirty="0"/>
          </a:p>
        </p:txBody>
      </p:sp>
      <p:sp>
        <p:nvSpPr>
          <p:cNvPr id="9" name="QB_7_AN.6_1#89f8f98d3.blank?vaa=1&amp;vcp=1&amp;pid=6cb7fa69f&amp;color=0,0,0&amp;vpa=3&amp;vtp=1&amp;vaab=1&amp;bbb=1"/>
          <p:cNvSpPr/>
          <p:nvPr/>
        </p:nvSpPr>
        <p:spPr>
          <a:xfrm>
            <a:off x="5733002" y="3873345"/>
            <a:ext cx="1085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ladies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30_1#15f43aca4.choices?vaa=1&amp;vcp=1&amp;pid=c10508ac8&amp;color=0,0,0&amp;vtp=1&amp;vaab=1&amp;bt=1&amp;bbb=1"/>
          <p:cNvSpPr/>
          <p:nvPr/>
        </p:nvSpPr>
        <p:spPr>
          <a:xfrm>
            <a:off x="539496" y="33074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.bananas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B.apples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.strawberries</a:t>
            </a:r>
            <a:endParaRPr lang="en-US" altLang="zh-CN" sz="2800" dirty="0"/>
          </a:p>
        </p:txBody>
      </p:sp>
      <p:sp>
        <p:nvSpPr>
          <p:cNvPr id="3" name="QC_7_AN.1_1#15f43aca4.bracket?vaa=1&amp;vcp=1&amp;pid=c10508ac8&amp;color=0,0,0&amp;vpa=227&amp;vtp=1&amp;vaab=1"/>
          <p:cNvSpPr/>
          <p:nvPr/>
        </p:nvSpPr>
        <p:spPr>
          <a:xfrm>
            <a:off x="1083215" y="31740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331_1#73d4bd74d.choices?vaa=1&amp;vcp=1&amp;pid=c10508ac8&amp;color=0,0,0&amp;vtp=1&amp;vaab=1&amp;bbb=1"/>
          <p:cNvSpPr/>
          <p:nvPr/>
        </p:nvSpPr>
        <p:spPr>
          <a:xfrm>
            <a:off x="539496" y="95520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.over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B.behind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.across</a:t>
            </a:r>
            <a:endParaRPr lang="en-US" altLang="zh-CN" sz="2800" dirty="0"/>
          </a:p>
        </p:txBody>
      </p:sp>
      <p:sp>
        <p:nvSpPr>
          <p:cNvPr id="5" name="QC_7_AN.2_1#73d4bd74d.bracket?vaa=1&amp;vcp=1&amp;pid=c10508ac8&amp;color=0,0,0&amp;vpa=228&amp;vtp=1&amp;vaab=1"/>
          <p:cNvSpPr/>
          <p:nvPr/>
        </p:nvSpPr>
        <p:spPr>
          <a:xfrm>
            <a:off x="1083215" y="94186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333_1#57d212b6b.choices?vaa=1&amp;vcp=1&amp;pid=c10508ac8&amp;color=0,0,0&amp;vtp=1&amp;vaab=1&amp;bbb=1"/>
          <p:cNvSpPr/>
          <p:nvPr/>
        </p:nvSpPr>
        <p:spPr>
          <a:xfrm>
            <a:off x="539496" y="157686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7" name="QC_7_AN.3_1#57d212b6b.bracket?vaa=1&amp;vcp=1&amp;pid=c10508ac8&amp;color=0,0,0&amp;vpa=229&amp;vtp=1&amp;vaab=1"/>
          <p:cNvSpPr/>
          <p:nvPr/>
        </p:nvSpPr>
        <p:spPr>
          <a:xfrm>
            <a:off x="1083215" y="156353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335_1#50b704d8b.choices?vaa=1&amp;vcp=1&amp;pid=c10508ac8&amp;color=0,0,0&amp;vtp=1&amp;vaab=1&amp;bbb=1"/>
          <p:cNvSpPr/>
          <p:nvPr/>
        </p:nvSpPr>
        <p:spPr>
          <a:xfrm>
            <a:off x="539496" y="2198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.nervously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B.seriously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.patiently</a:t>
            </a:r>
            <a:endParaRPr lang="en-US" altLang="zh-CN" sz="2800" dirty="0"/>
          </a:p>
        </p:txBody>
      </p:sp>
      <p:sp>
        <p:nvSpPr>
          <p:cNvPr id="9" name="QC_7_AN.4_1#50b704d8b.bracket?vaa=1&amp;vcp=1&amp;pid=c10508ac8&amp;color=0,0,0&amp;vpa=230&amp;vtp=1&amp;vaab=1"/>
          <p:cNvSpPr/>
          <p:nvPr/>
        </p:nvSpPr>
        <p:spPr>
          <a:xfrm>
            <a:off x="1083215" y="21851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337_1#2714b9fea.choices?vaa=1&amp;vcp=1&amp;pid=c10508ac8&amp;color=0,0,0&amp;vtp=1&amp;vaab=1&amp;bbb=1"/>
          <p:cNvSpPr/>
          <p:nvPr/>
        </p:nvSpPr>
        <p:spPr>
          <a:xfrm>
            <a:off x="539496" y="282019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.They</a:t>
            </a:r>
            <a:endParaRPr lang="en-US" altLang="zh-CN" sz="2800" dirty="0"/>
          </a:p>
        </p:txBody>
      </p:sp>
      <p:sp>
        <p:nvSpPr>
          <p:cNvPr id="11" name="QC_7_AN.339_1#2714b9fea.bracket?vaa=1&amp;vcp=1&amp;pid=c10508ac8&amp;color=0,0,0&amp;vpa=231&amp;vtp=1&amp;vaab=1"/>
          <p:cNvSpPr/>
          <p:nvPr/>
        </p:nvSpPr>
        <p:spPr>
          <a:xfrm>
            <a:off x="1083215" y="280686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2" name="QC_7_BD.340_1#d879989d7.choices?vaa=1&amp;vcp=1&amp;pid=c10508ac8&amp;color=0,0,0&amp;mp=1&amp;vtp=1&amp;vaab=1&amp;bt=1&amp;bbb=1">
            <a:extLst>
              <a:ext uri="{FF2B5EF4-FFF2-40B4-BE49-F238E27FC236}">
                <a16:creationId xmlns:a16="http://schemas.microsoft.com/office/drawing/2014/main" id="{DFF3B67C-C95B-9D6B-37A7-FCF760BFAF01}"/>
              </a:ext>
            </a:extLst>
          </p:cNvPr>
          <p:cNvSpPr/>
          <p:nvPr/>
        </p:nvSpPr>
        <p:spPr>
          <a:xfrm>
            <a:off x="539496" y="332332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.lonely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B.angry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.relaxed</a:t>
            </a:r>
            <a:endParaRPr lang="en-US" altLang="zh-CN" sz="2800" dirty="0"/>
          </a:p>
        </p:txBody>
      </p:sp>
      <p:sp>
        <p:nvSpPr>
          <p:cNvPr id="13" name="QC_7_AN.1_1#d879989d7.bracket?vaa=1&amp;vcp=1&amp;pid=c10508ac8&amp;color=0,0,0&amp;mp=1&amp;vpa=232&amp;vtp=1&amp;vaab=1">
            <a:extLst>
              <a:ext uri="{FF2B5EF4-FFF2-40B4-BE49-F238E27FC236}">
                <a16:creationId xmlns:a16="http://schemas.microsoft.com/office/drawing/2014/main" id="{1B4F9CE8-2059-1ED4-F214-BD30C05E3E4A}"/>
              </a:ext>
            </a:extLst>
          </p:cNvPr>
          <p:cNvSpPr/>
          <p:nvPr/>
        </p:nvSpPr>
        <p:spPr>
          <a:xfrm>
            <a:off x="1083215" y="330998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4" name="QC_7_BD.341_1#607e74c35.choices?vaa=1&amp;vcp=1&amp;pid=c10508ac8&amp;color=0,0,0&amp;vtp=1&amp;vaab=1&amp;bbb=1">
            <a:extLst>
              <a:ext uri="{FF2B5EF4-FFF2-40B4-BE49-F238E27FC236}">
                <a16:creationId xmlns:a16="http://schemas.microsoft.com/office/drawing/2014/main" id="{5935D17E-27DC-4A37-0522-91ACB5FB6800}"/>
              </a:ext>
            </a:extLst>
          </p:cNvPr>
          <p:cNvSpPr/>
          <p:nvPr/>
        </p:nvSpPr>
        <p:spPr>
          <a:xfrm>
            <a:off x="539496" y="39477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.invite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B.join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.ask</a:t>
            </a:r>
            <a:endParaRPr lang="en-US" altLang="zh-CN" sz="2800" dirty="0"/>
          </a:p>
        </p:txBody>
      </p:sp>
      <p:sp>
        <p:nvSpPr>
          <p:cNvPr id="15" name="QC_7_AN.2_1#607e74c35.bracket?vaa=1&amp;vcp=1&amp;pid=c10508ac8&amp;color=0,0,0&amp;vpa=233&amp;vtp=1&amp;vaab=1">
            <a:extLst>
              <a:ext uri="{FF2B5EF4-FFF2-40B4-BE49-F238E27FC236}">
                <a16:creationId xmlns:a16="http://schemas.microsoft.com/office/drawing/2014/main" id="{3AEF8C43-062B-2F8D-1EB4-2C9EB17F989E}"/>
              </a:ext>
            </a:extLst>
          </p:cNvPr>
          <p:cNvSpPr/>
          <p:nvPr/>
        </p:nvSpPr>
        <p:spPr>
          <a:xfrm>
            <a:off x="1083215" y="393444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6" name="QC_7_BD.343_1#33fee7471.choices?vaa=1&amp;vcp=1&amp;pid=c10508ac8&amp;color=0,0,0&amp;vtp=1&amp;vaab=1&amp;bbb=1">
            <a:extLst>
              <a:ext uri="{FF2B5EF4-FFF2-40B4-BE49-F238E27FC236}">
                <a16:creationId xmlns:a16="http://schemas.microsoft.com/office/drawing/2014/main" id="{BEB957EB-984D-2105-6BE6-74FA807AB557}"/>
              </a:ext>
            </a:extLst>
          </p:cNvPr>
          <p:cNvSpPr/>
          <p:nvPr/>
        </p:nvSpPr>
        <p:spPr>
          <a:xfrm>
            <a:off x="539496" y="45694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.though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.and</a:t>
            </a:r>
            <a:endParaRPr lang="en-US" altLang="zh-CN" sz="2800" dirty="0"/>
          </a:p>
        </p:txBody>
      </p:sp>
      <p:sp>
        <p:nvSpPr>
          <p:cNvPr id="17" name="QC_7_AN.3_1#33fee7471.bracket?vaa=1&amp;vcp=1&amp;pid=c10508ac8&amp;color=0,0,0&amp;vpa=234&amp;vtp=1&amp;vaab=1">
            <a:extLst>
              <a:ext uri="{FF2B5EF4-FFF2-40B4-BE49-F238E27FC236}">
                <a16:creationId xmlns:a16="http://schemas.microsoft.com/office/drawing/2014/main" id="{808CA4AA-B021-4654-1347-F9ABBB6BAAEB}"/>
              </a:ext>
            </a:extLst>
          </p:cNvPr>
          <p:cNvSpPr/>
          <p:nvPr/>
        </p:nvSpPr>
        <p:spPr>
          <a:xfrm>
            <a:off x="1083215" y="45561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8" name="QC_7_BD.345_1#ab1e49ef1.choices?vaa=1&amp;vcp=1&amp;pid=c10508ac8&amp;color=0,0,0&amp;vtp=1&amp;vaab=1&amp;bbb=1">
            <a:extLst>
              <a:ext uri="{FF2B5EF4-FFF2-40B4-BE49-F238E27FC236}">
                <a16:creationId xmlns:a16="http://schemas.microsoft.com/office/drawing/2014/main" id="{7D88A19D-3B08-C05A-C4E7-A11AC10A90C8}"/>
              </a:ext>
            </a:extLst>
          </p:cNvPr>
          <p:cNvSpPr/>
          <p:nvPr/>
        </p:nvSpPr>
        <p:spPr>
          <a:xfrm>
            <a:off x="539496" y="51911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.wrong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B.right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.quiet</a:t>
            </a:r>
            <a:endParaRPr lang="en-US" altLang="zh-CN" sz="2800" dirty="0"/>
          </a:p>
        </p:txBody>
      </p:sp>
      <p:sp>
        <p:nvSpPr>
          <p:cNvPr id="19" name="QC_7_AN.4_1#ab1e49ef1.bracket?vaa=1&amp;vcp=1&amp;pid=c10508ac8&amp;color=0,0,0&amp;vpa=235&amp;vtp=1&amp;vaab=1">
            <a:extLst>
              <a:ext uri="{FF2B5EF4-FFF2-40B4-BE49-F238E27FC236}">
                <a16:creationId xmlns:a16="http://schemas.microsoft.com/office/drawing/2014/main" id="{6D7665F6-19CE-E3FC-EEE1-3C7459E9378C}"/>
              </a:ext>
            </a:extLst>
          </p:cNvPr>
          <p:cNvSpPr/>
          <p:nvPr/>
        </p:nvSpPr>
        <p:spPr>
          <a:xfrm>
            <a:off x="1083215" y="517777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20" name="QC_7_BD.347_1#0b36b19cc.choices?vaa=1&amp;vcp=1&amp;pid=c10508ac8&amp;color=0,0,0&amp;vtp=1&amp;vaab=1&amp;bbb=1">
            <a:extLst>
              <a:ext uri="{FF2B5EF4-FFF2-40B4-BE49-F238E27FC236}">
                <a16:creationId xmlns:a16="http://schemas.microsoft.com/office/drawing/2014/main" id="{BF054C6B-9EA5-9017-D185-97F22D25C031}"/>
              </a:ext>
            </a:extLst>
          </p:cNvPr>
          <p:cNvSpPr/>
          <p:nvPr/>
        </p:nvSpPr>
        <p:spPr>
          <a:xfrm>
            <a:off x="539496" y="581277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.Smartness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B.Happiness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.Sadness</a:t>
            </a:r>
            <a:endParaRPr lang="en-US" altLang="zh-CN" sz="2800" dirty="0"/>
          </a:p>
        </p:txBody>
      </p:sp>
      <p:sp>
        <p:nvSpPr>
          <p:cNvPr id="21" name="QC_7_AN.349_1#0b36b19cc.bracket?vaa=1&amp;vcp=1&amp;pid=c10508ac8&amp;color=0,0,0&amp;vpa=236&amp;vtp=1&amp;vaab=1">
            <a:extLst>
              <a:ext uri="{FF2B5EF4-FFF2-40B4-BE49-F238E27FC236}">
                <a16:creationId xmlns:a16="http://schemas.microsoft.com/office/drawing/2014/main" id="{9618C4E5-6E66-F1CB-A5EE-47AF803AC3C7}"/>
              </a:ext>
            </a:extLst>
          </p:cNvPr>
          <p:cNvSpPr/>
          <p:nvPr/>
        </p:nvSpPr>
        <p:spPr>
          <a:xfrm>
            <a:off x="1261015" y="579943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  <p:bldP spid="21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9c9d1bfa?sp=1&amp;vcp=1&amp;pid=1ea87250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、书面表达。</a:t>
            </a:r>
            <a:endParaRPr lang="en-US" altLang="zh-CN" sz="3200" dirty="0"/>
          </a:p>
        </p:txBody>
      </p:sp>
      <p:sp>
        <p:nvSpPr>
          <p:cNvPr id="3" name="QB_6_BD.350_1#00601449b?vaa=1&amp;vcp=1&amp;pid=79c9d1bfa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“谁知盘中餐，粒粒皆辛苦。”减少餐饮浪费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，是践行绿色发展理念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的必然要求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。倡导餐桌上的文明新风，需要我们共同努力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。请你依据下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列写作要点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，用英语写一篇短文。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50_2#00601449b?vaa=1&amp;vcp=1&amp;pid=79c9d1bfa&amp;color=0,0,0&amp;mp=1&amp;vtp=1&amp;vaab=1&amp;bt=1&amp;bbb=1"/>
          <p:cNvSpPr/>
          <p:nvPr/>
        </p:nvSpPr>
        <p:spPr>
          <a:xfrm>
            <a:off x="539496" y="122377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写作要点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1.你和身边的人平时就餐是否节约；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2.叙述一次你经历过的与节约或者浪费有关的就餐过程；</a:t>
            </a:r>
          </a:p>
          <a:p>
            <a:pPr marR="0" lvl="0" indent="715963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3.简单表述你对这次就餐的看法。</a:t>
            </a:r>
            <a:endParaRPr lang="en-US" altLang="zh-CN" sz="2800" dirty="0"/>
          </a:p>
        </p:txBody>
      </p:sp>
      <p:sp>
        <p:nvSpPr>
          <p:cNvPr id="6" name="QB_6_BD.350_6#00601449b?sp=1&amp;vaa=1&amp;vcp=1&amp;pid=79c9d1bfa&amp;color=0,0,0&amp;mp=1&amp;vtp=1&amp;vaab=1&amp;bbb=1&amp;hb=1"/>
          <p:cNvSpPr/>
          <p:nvPr/>
        </p:nvSpPr>
        <p:spPr>
          <a:xfrm>
            <a:off x="539496" y="378707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写作要求：1.内容必须积极向上，并包含所有要点；2.结构完整，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语句流畅，意思清楚、连贯；3.使用正确的和较丰富的词汇和语法结构，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书写规范；4.80词左右，短文首句已给出，不计入总词数。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50_7#00601449b?sp=1&amp;vaa=1&amp;vcp=1&amp;pid=79c9d1bfa&amp;color=0,0,0&amp;mp=1&amp;vtp=1&amp;vaab=1&amp;bt=1&amp;bbb=1&amp;hb=1&amp;hltap=1"/>
          <p:cNvSpPr/>
          <p:nvPr/>
        </p:nvSpPr>
        <p:spPr>
          <a:xfrm>
            <a:off x="539496" y="554400"/>
            <a:ext cx="11109960" cy="57972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350_7#00601449b?sp=1&amp;vaa=1&amp;vcp=1&amp;pid=79c9d1bfa&amp;color=0,0,0&amp;mp=1&amp;vtp=1&amp;vaab=1&amp;bt=1&amp;bbb=1&amp;hb=1&amp;hla=1"/>
          <p:cNvSpPr/>
          <p:nvPr/>
        </p:nvSpPr>
        <p:spPr>
          <a:xfrm>
            <a:off x="539496" y="1075100"/>
            <a:ext cx="11109960" cy="5287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shopping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lunch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restaurant.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dishes,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vegetables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left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box.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box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evening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reduce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_1#740d0e64b?vaa=1&amp;vcp=1&amp;pid=6cb7fa69f&amp;color=0,0,0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secretary（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.）秘书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India（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.）印度→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.）印度人；（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.）印度的，印度文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type（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.）类型；样式→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.）典型的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kindness（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.）仁慈；善良→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.）仁慈的；友善的→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.）仁慈地，温和地</a:t>
            </a:r>
            <a:endParaRPr lang="en-US" altLang="zh-CN" sz="2800" dirty="0"/>
          </a:p>
        </p:txBody>
      </p:sp>
      <p:sp>
        <p:nvSpPr>
          <p:cNvPr id="3" name="QB_7_AN.1_1#740d0e64b.blank?vaa=1&amp;vcp=1&amp;pid=6cb7fa69f&amp;color=0,0,0&amp;vpa=4&amp;vtp=1&amp;vaab=1&amp;bbb=1"/>
          <p:cNvSpPr/>
          <p:nvPr/>
        </p:nvSpPr>
        <p:spPr>
          <a:xfrm>
            <a:off x="4282027" y="1533874"/>
            <a:ext cx="17557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secretaries</a:t>
            </a:r>
            <a:endParaRPr lang="en-US" altLang="zh-CN" sz="2800" dirty="0"/>
          </a:p>
        </p:txBody>
      </p:sp>
      <p:sp>
        <p:nvSpPr>
          <p:cNvPr id="5" name="QB_7_AN.2_1#740d0e64b.blank?vaa=1&amp;vcp=1&amp;pid=6cb7fa69f&amp;color=0,0,0&amp;vpa=5&amp;vtp=1&amp;vaab=1&amp;bbb=1"/>
          <p:cNvSpPr/>
          <p:nvPr/>
        </p:nvSpPr>
        <p:spPr>
          <a:xfrm>
            <a:off x="3769265" y="2181574"/>
            <a:ext cx="1166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Indian</a:t>
            </a:r>
            <a:endParaRPr lang="en-US" altLang="zh-CN" sz="2800" dirty="0"/>
          </a:p>
        </p:txBody>
      </p:sp>
      <p:sp>
        <p:nvSpPr>
          <p:cNvPr id="7" name="QB_7_AN.3_1#740d0e64b.blank?vaa=1&amp;vcp=1&amp;pid=6cb7fa69f&amp;color=0,0,0&amp;vpa=6&amp;vtp=1&amp;vaab=1&amp;bbb=1"/>
          <p:cNvSpPr/>
          <p:nvPr/>
        </p:nvSpPr>
        <p:spPr>
          <a:xfrm>
            <a:off x="4678902" y="3464274"/>
            <a:ext cx="1223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typical</a:t>
            </a:r>
            <a:endParaRPr lang="en-US" altLang="zh-CN" sz="2800" dirty="0"/>
          </a:p>
        </p:txBody>
      </p:sp>
      <p:sp>
        <p:nvSpPr>
          <p:cNvPr id="9" name="QB_7_AN.14_1#740d0e64b.blank?vaa=1&amp;vcp=1&amp;pid=6cb7fa69f&amp;color=0,0,0&amp;vpa=7&amp;vtp=1&amp;vaab=1&amp;bbb=1"/>
          <p:cNvSpPr/>
          <p:nvPr/>
        </p:nvSpPr>
        <p:spPr>
          <a:xfrm>
            <a:off x="5298027" y="412467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endParaRPr lang="en-US" altLang="zh-CN" sz="2800" dirty="0"/>
          </a:p>
        </p:txBody>
      </p:sp>
      <p:sp>
        <p:nvSpPr>
          <p:cNvPr id="10" name="QB_7_AN.15_1#740d0e64b.blank?vaa=1&amp;vcp=1&amp;pid=6cb7fa69f&amp;color=0,0,0&amp;vpa=8&amp;vtp=1&amp;vaab=1&amp;bbb=1"/>
          <p:cNvSpPr/>
          <p:nvPr/>
        </p:nvSpPr>
        <p:spPr>
          <a:xfrm>
            <a:off x="549815" y="4738719"/>
            <a:ext cx="1166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0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39dbaf28?vcp=1&amp;pid=709a8a15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形容词</a:t>
            </a:r>
            <a:endParaRPr lang="en-US" altLang="zh-CN" sz="3200" dirty="0"/>
          </a:p>
        </p:txBody>
      </p:sp>
      <p:sp>
        <p:nvSpPr>
          <p:cNvPr id="3" name="QB_7_BD.16_1#33b31f29d?vaa=1&amp;vcp=1&amp;pid=539dbaf28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similar（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.）相似的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.）类似，相似点</a:t>
            </a:r>
            <a:endParaRPr lang="en-US" altLang="zh-CN" sz="2800" dirty="0"/>
          </a:p>
        </p:txBody>
      </p:sp>
      <p:sp>
        <p:nvSpPr>
          <p:cNvPr id="4" name="QB_7_AN.17_1#33b31f29d.blank?vaa=1&amp;vcp=1&amp;pid=539dbaf28&amp;color=0,0,0&amp;vpa=9&amp;vtp=1&amp;vaab=1&amp;bbb=1"/>
          <p:cNvSpPr/>
          <p:nvPr/>
        </p:nvSpPr>
        <p:spPr>
          <a:xfrm>
            <a:off x="4339177" y="1207880"/>
            <a:ext cx="1619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similarity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e513bebe?vcp=1&amp;pid=709a8a15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</a:t>
            </a:r>
            <a:endParaRPr lang="en-US" altLang="zh-CN" sz="3200" dirty="0"/>
          </a:p>
        </p:txBody>
      </p:sp>
      <p:sp>
        <p:nvSpPr>
          <p:cNvPr id="3" name="QB_7_BD.18_1#fe087f064?vaa=1&amp;vcp=1&amp;pid=fe513bebe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.）绘画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.）绘画，油画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.）画家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achieve（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.）取得；获得；实现→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.）成就；成绩</a:t>
            </a:r>
            <a:endParaRPr lang="en-US" altLang="zh-CN" sz="2800" dirty="0"/>
          </a:p>
        </p:txBody>
      </p:sp>
      <p:sp>
        <p:nvSpPr>
          <p:cNvPr id="4" name="QB_7_AN.1_1#fe087f064.blank?vaa=1&amp;vcp=1&amp;pid=fe513bebe&amp;color=0,0,0&amp;vpa=10&amp;vtp=1&amp;vaab=1&amp;bbb=1"/>
          <p:cNvSpPr/>
          <p:nvPr/>
        </p:nvSpPr>
        <p:spPr>
          <a:xfrm>
            <a:off x="3689890" y="1220315"/>
            <a:ext cx="1422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painting</a:t>
            </a:r>
            <a:endParaRPr lang="en-US" altLang="zh-CN" sz="2800" dirty="0"/>
          </a:p>
        </p:txBody>
      </p:sp>
      <p:sp>
        <p:nvSpPr>
          <p:cNvPr id="5" name="QB_7_AN.2_1#fe087f064.blank?vaa=1&amp;vcp=1&amp;pid=fe513bebe&amp;color=0,0,0&amp;vpa=11&amp;vtp=1&amp;vaab=1&amp;bbb=1"/>
          <p:cNvSpPr/>
          <p:nvPr/>
        </p:nvSpPr>
        <p:spPr>
          <a:xfrm>
            <a:off x="8579389" y="1220315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painter</a:t>
            </a:r>
            <a:endParaRPr lang="en-US" altLang="zh-CN" sz="2800" dirty="0"/>
          </a:p>
        </p:txBody>
      </p:sp>
      <p:sp>
        <p:nvSpPr>
          <p:cNvPr id="7" name="QB_7_AN.3_1#fe087f064.blank?vaa=1&amp;vcp=1&amp;pid=fe513bebe&amp;color=0,0,0&amp;vpa=12&amp;vtp=1&amp;vaab=1&amp;bbb=1"/>
          <p:cNvSpPr/>
          <p:nvPr/>
        </p:nvSpPr>
        <p:spPr>
          <a:xfrm>
            <a:off x="6234652" y="1859760"/>
            <a:ext cx="20510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achievement</a:t>
            </a:r>
            <a:endParaRPr lang="en-US" altLang="zh-CN" sz="2800" dirty="0"/>
          </a:p>
        </p:txBody>
      </p:sp>
      <p:sp>
        <p:nvSpPr>
          <p:cNvPr id="8" name="QB_7_BD.23_1#b4ad2a1e1?vaa=1&amp;vcp=1&amp;pid=fe513bebe&amp;color=0,0,0&amp;vtp=1&amp;vaab=1&amp;bbb=1&amp;hb=1"/>
          <p:cNvSpPr/>
          <p:nvPr/>
        </p:nvSpPr>
        <p:spPr>
          <a:xfrm>
            <a:off x="539496" y="25474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disappoint（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.）使失望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.）失望的，沮丧的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.）令人失望的，使人沮丧的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.）失望，沮丧</a:t>
            </a:r>
            <a:endParaRPr lang="en-US" altLang="zh-CN" sz="2800" dirty="0"/>
          </a:p>
        </p:txBody>
      </p:sp>
      <p:sp>
        <p:nvSpPr>
          <p:cNvPr id="9" name="QB_7_AN.4_1#b4ad2a1e1.blank?vaa=1&amp;vcp=1&amp;pid=fe513bebe&amp;color=0,0,0&amp;vpa=13&amp;vtp=1&amp;vaab=1&amp;bbb=1"/>
          <p:cNvSpPr/>
          <p:nvPr/>
        </p:nvSpPr>
        <p:spPr>
          <a:xfrm>
            <a:off x="4840827" y="2504294"/>
            <a:ext cx="20732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disappointed</a:t>
            </a:r>
            <a:endParaRPr lang="en-US" altLang="zh-CN" sz="2800" dirty="0"/>
          </a:p>
        </p:txBody>
      </p:sp>
      <p:sp>
        <p:nvSpPr>
          <p:cNvPr id="10" name="QB_7_AN.5_1#b4ad2a1e1.blank?vaa=1&amp;vcp=1&amp;pid=fe513bebe&amp;color=0,0,0&amp;vpa=14&amp;vtp=1&amp;vaab=1&amp;bbb=1"/>
          <p:cNvSpPr/>
          <p:nvPr/>
        </p:nvSpPr>
        <p:spPr>
          <a:xfrm>
            <a:off x="562515" y="3151994"/>
            <a:ext cx="21923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disappointing</a:t>
            </a:r>
            <a:endParaRPr lang="en-US" altLang="zh-CN" sz="2800" dirty="0"/>
          </a:p>
        </p:txBody>
      </p:sp>
      <p:sp>
        <p:nvSpPr>
          <p:cNvPr id="11" name="QB_7_AN.6_1#b4ad2a1e1.blank?vaa=1&amp;vcp=1&amp;pid=fe513bebe&amp;color=0,0,0&amp;vpa=15&amp;vtp=1&amp;vaab=1&amp;bbb=1"/>
          <p:cNvSpPr/>
          <p:nvPr/>
        </p:nvSpPr>
        <p:spPr>
          <a:xfrm>
            <a:off x="8712739" y="3151994"/>
            <a:ext cx="2447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disappointment</a:t>
            </a:r>
            <a:endParaRPr lang="en-US" altLang="zh-CN" sz="2800" dirty="0"/>
          </a:p>
        </p:txBody>
      </p:sp>
      <p:sp>
        <p:nvSpPr>
          <p:cNvPr id="12" name="QB_7_BD.27_1#474ef74ec?vaa=1&amp;vcp=1&amp;pid=fe513bebe&amp;color=0,0,0&amp;vtp=1&amp;vaab=1&amp;bbb=1"/>
          <p:cNvSpPr/>
          <p:nvPr/>
        </p:nvSpPr>
        <p:spPr>
          <a:xfrm>
            <a:off x="539496" y="44700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intend（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.）计划，打算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.）意图，目的</a:t>
            </a:r>
            <a:endParaRPr lang="en-US" altLang="zh-CN" sz="2800" dirty="0"/>
          </a:p>
        </p:txBody>
      </p:sp>
      <p:sp>
        <p:nvSpPr>
          <p:cNvPr id="13" name="QB_7_AN.28_1#474ef74ec.blank?vaa=1&amp;vcp=1&amp;pid=fe513bebe&amp;color=0,0,0&amp;vpa=16&amp;vtp=1&amp;vaab=1&amp;bbb=1"/>
          <p:cNvSpPr/>
          <p:nvPr/>
        </p:nvSpPr>
        <p:spPr>
          <a:xfrm>
            <a:off x="4972590" y="4418629"/>
            <a:ext cx="15208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intention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3315</Words>
  <Application>Microsoft Office PowerPoint</Application>
  <PresentationFormat>宽屏</PresentationFormat>
  <Paragraphs>668</Paragraphs>
  <Slides>63</Slides>
  <Notes>63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1" baseType="lpstr">
      <vt:lpstr>Arial (正文)</vt:lpstr>
      <vt:lpstr>华文隶书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9</cp:revision>
  <dcterms:created xsi:type="dcterms:W3CDTF">2024-11-29T13:05:00Z</dcterms:created>
  <dcterms:modified xsi:type="dcterms:W3CDTF">2025-07-25T07:38:36Z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EB58820D96A1455CA224DDD7B5FD5299_12</vt:lpwstr>
  </property>
  <property fmtid="{D5CDD505-2E9C-101B-9397-08002B2CF9AE}" pid="3" name="KSOProductBuildVer">
    <vt:lpwstr>2052-12.1.0.18912</vt:lpwstr>
  </property>
</Properties>
</file>