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9" r:id="rId39"/>
    <p:sldId id="300" r:id="rId40"/>
    <p:sldId id="293" r:id="rId41"/>
    <p:sldId id="301" r:id="rId42"/>
    <p:sldId id="302" r:id="rId43"/>
    <p:sldId id="294" r:id="rId44"/>
    <p:sldId id="295" r:id="rId45"/>
    <p:sldId id="296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292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c3cbe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6753260-C97E-4234-BC02-9590047BFE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c3cbe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59E695-7DD9-4FC2-B692-27A1A0D814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e3bee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fb441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bf6afa0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a5d88b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f49a740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e3beed4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dfb4418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bf6afa0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6a5d88b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f49a740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c3cbe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4042C4F-414C-4EE9-971D-ADC2780D47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e3bee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fb441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bf6afa0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a5d88b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f49a740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e3beed4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dfb4418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bf6afa0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6a5d88b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f49a740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A673A59-C637-9A72-FBAE-0EC7F23FC97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FDC792-6756-465B-BEFC-3AC1673DF5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52AED09-21EA-4205-816F-0D628383A7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e3bee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fb441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bf6afa0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a5d88b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f49a740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e3beed4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dfb4418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bf6afa0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6a5d88b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f49a740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BDEB175-1A21-4F6E-9E4E-8493D61F9F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8e3beed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fb441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bf6afa0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6a5d88b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4f49a740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d8e3beed4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dfb4418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5bf6afa08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e6a5d88b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4f49a740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2_1#8d533763a?vaa=1&amp;vcp=1&amp;pid=46b8c3dec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向左/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右转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停车场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开始从事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敢于做某事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lang="en-US" altLang="zh-CN" sz="2800" dirty="0"/>
          </a:p>
        </p:txBody>
      </p:sp>
      <p:sp>
        <p:nvSpPr>
          <p:cNvPr id="3" name="QB_6_AN.1_1#8d533763a.blank?vaa=1&amp;vcp=1&amp;pid=46b8c3dec&amp;color=0,0,0&amp;vpa=28&amp;vtp=1&amp;vaab=1&amp;bbb=1"/>
          <p:cNvSpPr/>
          <p:nvPr/>
        </p:nvSpPr>
        <p:spPr>
          <a:xfrm>
            <a:off x="2502439" y="567404"/>
            <a:ext cx="2252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</a:t>
            </a:r>
            <a:endParaRPr lang="en-US" altLang="zh-CN" sz="2800" dirty="0"/>
          </a:p>
        </p:txBody>
      </p:sp>
      <p:sp>
        <p:nvSpPr>
          <p:cNvPr id="5" name="QB_6_AN.2_1#8d533763a.blank?vaa=1&amp;vcp=1&amp;pid=46b8c3dec&amp;color=0,0,0&amp;vpa=29&amp;vtp=1&amp;vaab=1&amp;bbb=1"/>
          <p:cNvSpPr/>
          <p:nvPr/>
        </p:nvSpPr>
        <p:spPr>
          <a:xfrm>
            <a:off x="3784346" y="1227804"/>
            <a:ext cx="249555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7" name="QB_6_AN.3_1#8d533763a.blank?vaa=1&amp;vcp=1&amp;pid=46b8c3dec&amp;color=0,0,0&amp;vpa=30&amp;vtp=1&amp;vaab=1&amp;bbb=1"/>
          <p:cNvSpPr/>
          <p:nvPr/>
        </p:nvSpPr>
        <p:spPr>
          <a:xfrm>
            <a:off x="1845214" y="1862804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9" name="QB_6_AN.4_1#8d533763a.blank?vaa=1&amp;vcp=1&amp;pid=46b8c3dec&amp;color=0,0,0&amp;vpa=31&amp;vtp=1&amp;vaab=1&amp;bbb=1"/>
          <p:cNvSpPr/>
          <p:nvPr/>
        </p:nvSpPr>
        <p:spPr>
          <a:xfrm>
            <a:off x="1863694" y="251050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pardon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endParaRPr lang="en-US" altLang="zh-CN" sz="2800" dirty="0"/>
          </a:p>
        </p:txBody>
      </p:sp>
      <p:sp>
        <p:nvSpPr>
          <p:cNvPr id="11" name="QB_6_AN.5_1#8d533763a.blank?vaa=1&amp;vcp=1&amp;pid=46b8c3dec&amp;color=0,0,0&amp;vpa=32&amp;vtp=1&amp;vaab=1&amp;bbb=1"/>
          <p:cNvSpPr/>
          <p:nvPr/>
        </p:nvSpPr>
        <p:spPr>
          <a:xfrm>
            <a:off x="2226214" y="3158204"/>
            <a:ext cx="1897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endParaRPr lang="en-US" altLang="zh-CN" sz="2800" dirty="0"/>
          </a:p>
        </p:txBody>
      </p:sp>
      <p:sp>
        <p:nvSpPr>
          <p:cNvPr id="13" name="QB_6_AN.6_1#8d533763a.blank?vaa=1&amp;vcp=1&amp;pid=46b8c3dec&amp;color=0,0,0&amp;vpa=33&amp;vtp=1&amp;vaab=1&amp;bbb=1"/>
          <p:cNvSpPr/>
          <p:nvPr/>
        </p:nvSpPr>
        <p:spPr>
          <a:xfrm>
            <a:off x="1845214" y="3818604"/>
            <a:ext cx="3021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5" name="QB_6_AN.7_1#8d533763a.blank?vaa=1&amp;vcp=1&amp;pid=46b8c3dec&amp;color=0,0,0&amp;vpa=34&amp;vtp=1&amp;vaab=1&amp;bbb=1"/>
          <p:cNvSpPr/>
          <p:nvPr/>
        </p:nvSpPr>
        <p:spPr>
          <a:xfrm>
            <a:off x="2569114" y="445360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7" name="QB_6_AN.8_1#8d533763a.blank?vaa=1&amp;vcp=1&amp;pid=46b8c3dec&amp;color=0,0,0&amp;vpa=35&amp;vtp=1&amp;vaab=1&amp;bbb=1"/>
          <p:cNvSpPr/>
          <p:nvPr/>
        </p:nvSpPr>
        <p:spPr>
          <a:xfrm>
            <a:off x="1896014" y="5114004"/>
            <a:ext cx="1658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9" name="QB_6_AN.69_1#8d533763a.blank?vaa=1&amp;vcp=1&amp;pid=46b8c3dec&amp;color=0,0,0&amp;vpa=36&amp;vtp=1&amp;vaab=1&amp;bbb=1"/>
          <p:cNvSpPr/>
          <p:nvPr/>
        </p:nvSpPr>
        <p:spPr>
          <a:xfrm>
            <a:off x="2975514" y="5740749"/>
            <a:ext cx="2538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c6ce45a38?vaa=1&amp;vcp=1&amp;pid=46b8c3dec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一直；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公开的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感到自豪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骄傲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c6ce45a38.blank?vaa=1&amp;vcp=1&amp;pid=46b8c3dec&amp;color=0,0,0&amp;vpa=37&amp;vtp=1&amp;vaab=1&amp;bbb=1"/>
          <p:cNvSpPr/>
          <p:nvPr/>
        </p:nvSpPr>
        <p:spPr>
          <a:xfrm>
            <a:off x="2962814" y="1213834"/>
            <a:ext cx="2032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5" name="QB_6_AN.2_1#c6ce45a38.blank?vaa=1&amp;vcp=1&amp;pid=46b8c3dec&amp;color=0,0,0&amp;vpa=38&amp;vtp=1&amp;vaab=1&amp;bbb=1"/>
          <p:cNvSpPr/>
          <p:nvPr/>
        </p:nvSpPr>
        <p:spPr>
          <a:xfrm>
            <a:off x="1896014" y="1861534"/>
            <a:ext cx="2724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7" name="QB_6_AN.3_1#c6ce45a38.blank?vaa=1&amp;vcp=1&amp;pid=46b8c3dec&amp;color=0,0,0&amp;vpa=39&amp;vtp=1&amp;vaab=1&amp;bbb=1"/>
          <p:cNvSpPr/>
          <p:nvPr/>
        </p:nvSpPr>
        <p:spPr>
          <a:xfrm>
            <a:off x="2200814" y="2496534"/>
            <a:ext cx="1600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endParaRPr lang="en-US" altLang="zh-CN" sz="2800" dirty="0"/>
          </a:p>
        </p:txBody>
      </p:sp>
      <p:sp>
        <p:nvSpPr>
          <p:cNvPr id="9" name="QB_6_AN.4_1#c6ce45a38.blank?vaa=1&amp;vcp=1&amp;pid=46b8c3dec&amp;color=0,0,0&amp;vpa=40&amp;vtp=1&amp;vaab=1&amp;bbb=1"/>
          <p:cNvSpPr/>
          <p:nvPr/>
        </p:nvSpPr>
        <p:spPr>
          <a:xfrm>
            <a:off x="1896014" y="3156934"/>
            <a:ext cx="2547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1" name="QB_6_AN.5_1#c6ce45a38.blank?vaa=1&amp;vcp=1&amp;pid=46b8c3dec&amp;color=0,0,0&amp;vpa=41&amp;vtp=1&amp;vaab=1&amp;bbb=1"/>
          <p:cNvSpPr/>
          <p:nvPr/>
        </p:nvSpPr>
        <p:spPr>
          <a:xfrm>
            <a:off x="1896014" y="379193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13" name="QB_6_AN.6_1#c6ce45a38.blank?vaa=1&amp;vcp=1&amp;pid=46b8c3dec&amp;color=0,0,0&amp;vpa=42&amp;vtp=1&amp;vaab=1&amp;bbb=1"/>
          <p:cNvSpPr/>
          <p:nvPr/>
        </p:nvSpPr>
        <p:spPr>
          <a:xfrm>
            <a:off x="3661315" y="4439634"/>
            <a:ext cx="2211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5" name="QB_6_AN.83_1#c6ce45a38.blank?vaa=1&amp;vcp=1&amp;pid=46b8c3dec&amp;color=0,0,0&amp;vpa=43&amp;vtp=1&amp;vaab=1&amp;bbb=1"/>
          <p:cNvSpPr/>
          <p:nvPr/>
        </p:nvSpPr>
        <p:spPr>
          <a:xfrm>
            <a:off x="2937414" y="5066379"/>
            <a:ext cx="2076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cc0870e7?vcp=1&amp;pid=7dfb4418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_BD#705eef3dd?vcp=1&amp;pid=1cc0870e7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打扰一下，你能告诉我们今天晚上乐队什么时候开始演奏吗?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这家餐馆那个时候总是很忙，所以早一点来，以便能找到餐位。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5eef3dd?sp=1&amp;vcp=1&amp;pid=1cc0870e7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打扰一下，你知道我在哪里可以买到药吗？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沿着这条街走下去有一家超市。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——请你告诉我怎样去邮局好吗？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——抱歉，我拿不准如何到那儿。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5eef3dd?sp=1&amp;vcp=1&amp;pid=1cc0870e7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我想知道接下来我们应该去哪儿。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你应该去试坐那边那个新的游乐设施。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05eef3dd?vcp=1&amp;pid=1cc0870e7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—Mario,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——马里奥,你过去很矮，是吗？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——是的，我过去很矮。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自从我们上次与小学同学见面以来已经有三年的时间了。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5eef3dd?sp=1&amp;vcp=1&amp;pid=1cc0870e7&amp;color=0,0,0&amp;mp=1&amp;vtp=1&amp;vaab=1&amp;bt=1&amp;bbb=1"/>
          <p:cNvSpPr/>
          <p:nvPr/>
        </p:nvSpPr>
        <p:spPr>
          <a:xfrm>
            <a:off x="539496" y="8734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当他跟女孩说话时脸总是会变红。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我过去常常看见他每天都在图书馆看书。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——他过去常戴眼镜吗？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——是的，他戴眼镜。/不，他不戴眼镜。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05eef3dd?sp=1&amp;vcp=1&amp;pid=1cc0870e7&amp;color=0,0,0&amp;mp=1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（P30）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我现在更开心了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甚至比以前更加努力地学习。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bf6afa08.fixed?vcp=1&amp;pid=4c3cbe0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5bf6afa08.fixed?vcp=1&amp;pid=4c3cbe07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9bc3d0d?vcp=1&amp;pid=5bf6afa08&amp;color=236,117,163&amp;vtp=1&amp;vaab=1&amp;bt=1&amp;bbb=1"/>
          <p:cNvSpPr/>
          <p:nvPr/>
        </p:nvSpPr>
        <p:spPr>
          <a:xfrm>
            <a:off x="415928" y="412297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特殊疑问词引导的宾语从句。</a:t>
            </a:r>
            <a:endParaRPr lang="en-US" altLang="zh-CN" sz="3200" dirty="0"/>
          </a:p>
        </p:txBody>
      </p:sp>
      <p:sp>
        <p:nvSpPr>
          <p:cNvPr id="3" name="P_6_BD#515c59a5d?vcp=1&amp;pid=a19bc3d0d&amp;color=0,0,0&amp;vtp=1&amp;vaab=1&amp;bbb=1&amp;hb=1"/>
          <p:cNvSpPr/>
          <p:nvPr/>
        </p:nvSpPr>
        <p:spPr>
          <a:xfrm>
            <a:off x="415928" y="1080424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由连接代词who,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which和连接副词when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how引导的宾语从句中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，这些连接代词和连接副词充当某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（whom）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?你知道他们在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等谁吗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特殊疑问句作宾语从句时，要用陈述语序。例如：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cost?→I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15c59a5d?sp=1&amp;vcp=1&amp;pid=a19bc3d0d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当疑问代词what，who在特殊疑问句中作主语时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，该特殊疑问句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本身就是陈述语序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，所以当该句用来作宾语时，语序不需要调整。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you?→He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matter?→He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5f5b6b08?vcp=1&amp;pid=a19bc3d0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2" name="QM_7_BD.84_1#6ad9a67fd?colgroup=30&amp;vaa=1&amp;vcp=1&amp;pid=45f5b6b0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073963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85_1#33c7d66fe?sp=1&amp;vaa=1&amp;vcp=1&amp;pid=6ad9a67fd&amp;color=0,0,0&amp;vtp=1&amp;vaab=1&amp;bbb=1&amp;hb=1"/>
          <p:cNvSpPr/>
          <p:nvPr/>
        </p:nvSpPr>
        <p:spPr>
          <a:xfrm>
            <a:off x="539496" y="197146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Hybrid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rice.</a:t>
            </a:r>
            <a:endParaRPr lang="en-US" altLang="zh-CN" sz="2800" dirty="0"/>
          </a:p>
        </p:txBody>
      </p:sp>
      <p:sp>
        <p:nvSpPr>
          <p:cNvPr id="5" name="QB_8_AN.1_1#33c7d66fe.blank?vaa=1&amp;vcp=1&amp;pid=6ad9a67fd&amp;color=0,0,0&amp;vpa=44&amp;vtp=1&amp;vaab=1&amp;bbb=1"/>
          <p:cNvSpPr/>
          <p:nvPr/>
        </p:nvSpPr>
        <p:spPr>
          <a:xfrm>
            <a:off x="4132802" y="1928286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endParaRPr lang="en-US" altLang="zh-CN" sz="2800" dirty="0"/>
          </a:p>
        </p:txBody>
      </p:sp>
      <p:sp>
        <p:nvSpPr>
          <p:cNvPr id="6" name="QB_8_BD.87_1#92c927af9?sp=1&amp;vaa=1&amp;vcp=1&amp;pid=6ad9a67fd&amp;color=0,0,0&amp;vtp=1&amp;vaab=1&amp;bbb=1"/>
          <p:cNvSpPr/>
          <p:nvPr/>
        </p:nvSpPr>
        <p:spPr>
          <a:xfrm>
            <a:off x="539496" y="38987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1960s.</a:t>
            </a:r>
            <a:endParaRPr lang="en-US" altLang="zh-CN" sz="2800" dirty="0"/>
          </a:p>
        </p:txBody>
      </p:sp>
      <p:sp>
        <p:nvSpPr>
          <p:cNvPr id="7" name="QB_8_AN.88_1#92c927af9.blank?vaa=1&amp;vcp=1&amp;pid=6ad9a67fd&amp;color=0,0,0&amp;vpa=45&amp;vtp=1&amp;vaab=1&amp;bbb=1"/>
          <p:cNvSpPr/>
          <p:nvPr/>
        </p:nvSpPr>
        <p:spPr>
          <a:xfrm>
            <a:off x="3439065" y="3868274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9_1#aa24930a4?sp=1&amp;vaa=1&amp;vcp=1&amp;pid=6ad9a67fd&amp;color=0,0,0&amp;vtp=1&amp;vaab=1&amp;bt=1&amp;bbb=1&amp;hb=1"/>
          <p:cNvSpPr/>
          <p:nvPr/>
        </p:nvSpPr>
        <p:spPr>
          <a:xfrm>
            <a:off x="530352" y="1507236"/>
            <a:ext cx="11109960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B_8_AN.1_1#aa24930a4.blank?vaa=1&amp;vcp=1&amp;pid=6ad9a67fd&amp;color=0,0,0&amp;vpa=46&amp;vtp=1&amp;vaab=1&amp;bbb=1"/>
          <p:cNvSpPr/>
          <p:nvPr/>
        </p:nvSpPr>
        <p:spPr>
          <a:xfrm>
            <a:off x="5485733" y="1476756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4" name="QB_8_BD.91_1#46f90f480?sp=1&amp;vaa=1&amp;vcp=1&amp;pid=6ad9a67fd&amp;color=0,0,0&amp;vtp=1&amp;vaab=1&amp;bbb=1"/>
          <p:cNvSpPr/>
          <p:nvPr/>
        </p:nvSpPr>
        <p:spPr>
          <a:xfrm>
            <a:off x="530352" y="34309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endParaRPr lang="en-US" altLang="zh-CN" sz="2800" dirty="0"/>
          </a:p>
        </p:txBody>
      </p:sp>
      <p:sp>
        <p:nvSpPr>
          <p:cNvPr id="5" name="QB_8_AN.2_1#46f90f480.blank?vaa=1&amp;vcp=1&amp;pid=6ad9a67fd&amp;color=0,0,0&amp;vpa=47&amp;vtp=1&amp;vaab=1&amp;bbb=1"/>
          <p:cNvSpPr/>
          <p:nvPr/>
        </p:nvSpPr>
        <p:spPr>
          <a:xfrm>
            <a:off x="3712496" y="3400425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endParaRPr lang="en-US" altLang="zh-CN" sz="2800" dirty="0"/>
          </a:p>
        </p:txBody>
      </p:sp>
      <p:sp>
        <p:nvSpPr>
          <p:cNvPr id="6" name="QB_8_BD.93_1#2d914c046?vaa=1&amp;vcp=1&amp;pid=6ad9a67fd&amp;color=0,0,0&amp;vtp=1&amp;vaab=1&amp;bbb=1&amp;hb=1"/>
          <p:cNvSpPr/>
          <p:nvPr/>
        </p:nvSpPr>
        <p:spPr>
          <a:xfrm>
            <a:off x="530352" y="4712526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7" name="QB_8_AN.94_1#2d914c046.blank?vaa=1&amp;vcp=1&amp;pid=6ad9a67fd&amp;color=0,0,0&amp;vpa=48&amp;vtp=1&amp;vaab=1&amp;bbb=1"/>
          <p:cNvSpPr/>
          <p:nvPr/>
        </p:nvSpPr>
        <p:spPr>
          <a:xfrm>
            <a:off x="6785006" y="4682046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endParaRPr lang="en-US" altLang="zh-CN" sz="2800" dirty="0"/>
          </a:p>
        </p:txBody>
      </p:sp>
      <p:graphicFrame>
        <p:nvGraphicFramePr>
          <p:cNvPr id="8" name="QM_7_BD.84_1#6ad9a67fd?colgroup=30&amp;vaa=1&amp;vcp=1&amp;pid=45f5b6b08&amp;color=0,0,0&amp;vtp=1&amp;vaab=1&amp;bbb=1">
            <a:extLst>
              <a:ext uri="{FF2B5EF4-FFF2-40B4-BE49-F238E27FC236}">
                <a16:creationId xmlns:a16="http://schemas.microsoft.com/office/drawing/2014/main" id="{028CA2DD-7728-AFD7-5562-98B03FA29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76345"/>
              </p:ext>
            </p:extLst>
          </p:nvPr>
        </p:nvGraphicFramePr>
        <p:xfrm>
          <a:off x="539496" y="819134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a5d88b8.fixed?vcp=1&amp;pid=4c3cbe0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e6a5d88b8.fixed?vcp=1&amp;pid=4c3cbe07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13aae6f?sp=1&amp;vcp=1&amp;pid=e6a5d88b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主题：成长与经历</a:t>
            </a:r>
            <a:endParaRPr lang="en-US" altLang="zh-CN" sz="3000" dirty="0"/>
          </a:p>
        </p:txBody>
      </p:sp>
      <p:sp>
        <p:nvSpPr>
          <p:cNvPr id="3" name="C_6_BD#3391a88dc?vcp=1&amp;pid=a013aae6f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95_1#051c75f7d?vaa=1&amp;vcp=1&amp;pid=3391a88dc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初中生活紧张而又充实，在这个过程中，你一定成长了不少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合自身学习生活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，谈谈你学习生活中遇到的困难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，分享你克服困难和取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得进步的经历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。请你根据下面的思维导图，以“How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Grown!”为题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写一篇不少于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80词的英语短文。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5_2#051c75f7d?vaa=1&amp;vcp=1&amp;pid=3391a88dc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9616" y="1993392"/>
            <a:ext cx="919886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5_3#051c75f7d?sp=1&amp;vaa=1&amp;vcp=1&amp;pid=3391a88dc&amp;color=0,0,0&amp;mp=1&amp;vtp=1&amp;vaab=1&amp;bt=1&amp;bbb=1&amp;hb=1&amp;hltap=1"/>
          <p:cNvSpPr/>
          <p:nvPr/>
        </p:nvSpPr>
        <p:spPr>
          <a:xfrm>
            <a:off x="539496" y="554400"/>
            <a:ext cx="11109960" cy="5822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2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95_3#051c75f7d?sp=1&amp;vaa=1&amp;vcp=1&amp;pid=3391a88dc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31A2D8E-D834-7A54-0D91-29B152AA5936}"/>
              </a:ext>
            </a:extLst>
          </p:cNvPr>
          <p:cNvSpPr/>
          <p:nvPr/>
        </p:nvSpPr>
        <p:spPr>
          <a:xfrm>
            <a:off x="539496" y="1075101"/>
            <a:ext cx="11109960" cy="2082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result,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lonely.</a:t>
            </a:r>
            <a:endParaRPr lang="en-US" altLang="zh-CN" sz="2800" dirty="0"/>
          </a:p>
        </p:txBody>
      </p:sp>
      <p:sp>
        <p:nvSpPr>
          <p:cNvPr id="4" name="QB_7_AN.95_3#051c75f7d?sp=1&amp;vaa=1&amp;vcp=1&amp;pid=3391a88dc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09BC64E8-FBA8-A1AD-5D31-469AC045E93D}"/>
              </a:ext>
            </a:extLst>
          </p:cNvPr>
          <p:cNvSpPr/>
          <p:nvPr/>
        </p:nvSpPr>
        <p:spPr>
          <a:xfrm>
            <a:off x="539496" y="3211875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confident.</a:t>
            </a:r>
            <a:endParaRPr lang="en-US" altLang="zh-CN" sz="2800" dirty="0"/>
          </a:p>
        </p:txBody>
      </p:sp>
      <p:sp>
        <p:nvSpPr>
          <p:cNvPr id="5" name="QB_7_AN.95_3#051c75f7d?sp=1&amp;vaa=1&amp;vcp=1&amp;pid=3391a88dc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63A967E7-8C55-F6CF-DA23-E9CD13108739}"/>
              </a:ext>
            </a:extLst>
          </p:cNvPr>
          <p:cNvSpPr/>
          <p:nvPr/>
        </p:nvSpPr>
        <p:spPr>
          <a:xfrm>
            <a:off x="539496" y="5348650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4d9b7cd?vcp=1&amp;pid=a013aae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28" name="P_7_BD#840dc2807?colgroup=4,24&amp;vcp=1&amp;pid=da4d9b7c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615384"/>
              </p:ext>
            </p:extLst>
          </p:nvPr>
        </p:nvGraphicFramePr>
        <p:xfrm>
          <a:off x="539496" y="1272966"/>
          <a:ext cx="11082528" cy="4522980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1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成长变化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现在完成时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多种时态综合运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①你过去遇到了哪些困难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你是怎样克服这些困难的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你取得了哪些进步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你从过去的经历中学到了什么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840dc2807?colgroup=4,24&amp;vcp=1&amp;pid=da4d9b7c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43993"/>
              </p:ext>
            </p:extLst>
          </p:nvPr>
        </p:nvGraphicFramePr>
        <p:xfrm>
          <a:off x="539496" y="1155553"/>
          <a:ext cx="11082528" cy="5148047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1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473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开篇：首先介绍自己曾经遇到过的困难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：介绍自己如何克服困难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介绍自己取得的进步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：介绍自己从中学到了什么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331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trouble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result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encourage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sb.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changed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Zhang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840dc2807?colgroup=4,24&amp;vcp=1&amp;pid=da4d9b7cd&amp;color=0,0,0&amp;mp=1&amp;vtp=1&amp;vaab=1&amp;bt=1&amp;bbb=1">
            <a:extLst>
              <a:ext uri="{FF2B5EF4-FFF2-40B4-BE49-F238E27FC236}">
                <a16:creationId xmlns:a16="http://schemas.microsoft.com/office/drawing/2014/main" id="{C6CD8887-B58D-4463-2318-84D9E8749174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40dc2807?vcp=1&amp;pid=da4d9b7cd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学习至此，请完成第19讲备考练习（第220页）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8e3beed4.fixed?vcp=1&amp;pid=4c3cbe0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d8e3beed4.fixed?vcp=1&amp;pid=4c3cbe07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f49a740a.fixed?vcp=1&amp;pid=4c3cbe0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4f49a740a.fixed?vcp=1&amp;pid=4c3cbe07d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68586b0?sp=1&amp;vcp=1&amp;pid=4f49a740a&amp;color=0,0,0&amp;vtp=1&amp;vaab=1&amp;bt=1&amp;bbb=1"/>
          <p:cNvSpPr/>
          <p:nvPr/>
        </p:nvSpPr>
        <p:spPr>
          <a:xfrm>
            <a:off x="539496" y="554400"/>
            <a:ext cx="11109960" cy="549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96_1#77046c3a1?sp=1&amp;vaa=1&amp;vcp=1&amp;pid=5768586b0&amp;color=0,0,0&amp;vtp=1&amp;vaab=1&amp;bbb=1"/>
          <p:cNvSpPr/>
          <p:nvPr/>
        </p:nvSpPr>
        <p:spPr>
          <a:xfrm>
            <a:off x="539496" y="1170786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7046c3a1.bracket?vaa=1&amp;vcp=1&amp;pid=5768586b0&amp;color=0,0,0&amp;vpa=49&amp;vtp=1&amp;vaab=1"/>
          <p:cNvSpPr/>
          <p:nvPr/>
        </p:nvSpPr>
        <p:spPr>
          <a:xfrm>
            <a:off x="5244052" y="1691486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6_2#77046c3a1.choices?vaa=1&amp;vcp=1&amp;pid=5768586b0&amp;color=0,0,0&amp;vtp=1&amp;vaab=1&amp;bbb=1"/>
          <p:cNvSpPr/>
          <p:nvPr/>
        </p:nvSpPr>
        <p:spPr>
          <a:xfrm>
            <a:off x="539496" y="22430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</a:t>
            </a:r>
            <a:endParaRPr lang="en-US" altLang="zh-CN" sz="2800" dirty="0"/>
          </a:p>
        </p:txBody>
      </p:sp>
      <p:sp>
        <p:nvSpPr>
          <p:cNvPr id="6" name="QC_6_BD.98_1#8d6f9751f?vaa=1&amp;vcp=1&amp;pid=5768586b0&amp;color=0,0,0&amp;vtp=1&amp;vaab=1&amp;bbb=1"/>
          <p:cNvSpPr/>
          <p:nvPr/>
        </p:nvSpPr>
        <p:spPr>
          <a:xfrm>
            <a:off x="539496" y="27764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8d6f9751f.bracket?vaa=1&amp;vcp=1&amp;pid=5768586b0&amp;color=0,0,0&amp;vpa=50&amp;vtp=1&amp;vaab=1"/>
          <p:cNvSpPr/>
          <p:nvPr/>
        </p:nvSpPr>
        <p:spPr>
          <a:xfrm>
            <a:off x="7491953" y="276375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98_2#8d6f9751f.choices?vaa=1&amp;vcp=1&amp;pid=5768586b0&amp;color=0,0,0&amp;vtp=1&amp;vaab=1&amp;bbb=1"/>
          <p:cNvSpPr/>
          <p:nvPr/>
        </p:nvSpPr>
        <p:spPr>
          <a:xfrm>
            <a:off x="539496" y="3288835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endParaRPr lang="en-US" altLang="zh-CN" sz="2800" dirty="0"/>
          </a:p>
        </p:txBody>
      </p:sp>
      <p:sp>
        <p:nvSpPr>
          <p:cNvPr id="9" name="QC_6_BD.100_1#90b549044?sp=1&amp;vaa=1&amp;vcp=1&amp;pid=5768586b0&amp;color=0,0,0&amp;vtp=1&amp;vaab=1&amp;bbb=1"/>
          <p:cNvSpPr/>
          <p:nvPr/>
        </p:nvSpPr>
        <p:spPr>
          <a:xfrm>
            <a:off x="539496" y="4863635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01_1#90b549044.bracket?vaa=1&amp;vcp=1&amp;pid=5768586b0&amp;color=0,0,0&amp;vpa=51&amp;vtp=1&amp;vaab=1"/>
          <p:cNvSpPr/>
          <p:nvPr/>
        </p:nvSpPr>
        <p:spPr>
          <a:xfrm>
            <a:off x="4130325" y="538433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00_2#90b549044.choices?vaa=1&amp;vcp=1&amp;pid=5768586b0&amp;color=0,0,0&amp;vtp=1&amp;vaab=1&amp;bbb=1"/>
          <p:cNvSpPr/>
          <p:nvPr/>
        </p:nvSpPr>
        <p:spPr>
          <a:xfrm>
            <a:off x="539496" y="593456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2_1#f1bcbd22c?sp=1&amp;vaa=1&amp;vcp=1&amp;pid=5768586b0&amp;color=0,0,0&amp;vtp=1&amp;vaab=1&amp;bt=1&amp;bbb=1"/>
          <p:cNvSpPr/>
          <p:nvPr/>
        </p:nvSpPr>
        <p:spPr>
          <a:xfrm>
            <a:off x="539496" y="12073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1bcbd22c.bracket?vaa=1&amp;vcp=1&amp;pid=5768586b0&amp;color=0,0,0&amp;vpa=52&amp;vtp=1&amp;vaab=1"/>
          <p:cNvSpPr/>
          <p:nvPr/>
        </p:nvSpPr>
        <p:spPr>
          <a:xfrm>
            <a:off x="10124917" y="18417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2_2#f1bcbd22c.choices?vaa=1&amp;vcp=1&amp;pid=5768586b0&amp;color=0,0,0&amp;vtp=1&amp;vaab=1&amp;bbb=1"/>
          <p:cNvSpPr/>
          <p:nvPr/>
        </p:nvSpPr>
        <p:spPr>
          <a:xfrm>
            <a:off x="539496" y="24822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5" name="QC_6_BD.104_1#7bfdd3903?vaa=1&amp;vcp=1&amp;pid=5768586b0&amp;color=0,0,0&amp;vtp=1&amp;vaab=1&amp;bbb=1"/>
          <p:cNvSpPr/>
          <p:nvPr/>
        </p:nvSpPr>
        <p:spPr>
          <a:xfrm>
            <a:off x="539496" y="44048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05_1#7bfdd3903.bracket?vaa=1&amp;vcp=1&amp;pid=5768586b0&amp;color=0,0,0&amp;vpa=53&amp;vtp=1&amp;vaab=1"/>
          <p:cNvSpPr/>
          <p:nvPr/>
        </p:nvSpPr>
        <p:spPr>
          <a:xfrm>
            <a:off x="10116027" y="43915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4_2#7bfdd3903.choices?vaa=1&amp;vcp=1&amp;pid=5768586b0&amp;color=0,0,0&amp;vtp=1&amp;vaab=1&amp;bbb=1"/>
          <p:cNvSpPr/>
          <p:nvPr/>
        </p:nvSpPr>
        <p:spPr>
          <a:xfrm>
            <a:off x="539496" y="5026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918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9cd15b461?vaa=1&amp;vcp=1&amp;pid=5768586b0&amp;color=0,0,0&amp;mp=1&amp;vtp=1&amp;vaab=1&amp;bt=1&amp;bbb=1&amp;hb=1"/>
          <p:cNvSpPr/>
          <p:nvPr/>
        </p:nvSpPr>
        <p:spPr>
          <a:xfrm>
            <a:off x="539496" y="8935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cd15b461.bracket?vaa=1&amp;vcp=1&amp;pid=5768586b0&amp;color=0,0,0&amp;mp=1&amp;vpa=54&amp;vtp=1&amp;vaab=1"/>
          <p:cNvSpPr/>
          <p:nvPr/>
        </p:nvSpPr>
        <p:spPr>
          <a:xfrm>
            <a:off x="2940019" y="15279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6_2#9cd15b461.choices?vaa=1&amp;vcp=1&amp;pid=5768586b0&amp;color=0,0,0&amp;vtp=1&amp;vaab=1&amp;bbb=1"/>
          <p:cNvSpPr/>
          <p:nvPr/>
        </p:nvSpPr>
        <p:spPr>
          <a:xfrm>
            <a:off x="539496" y="21606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13953" algn="l"/>
                <a:tab pos="7465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C_6_BD.108_1#a50439c90?vaa=1&amp;vcp=1&amp;pid=5768586b0&amp;color=0,0,0&amp;vtp=1&amp;vaab=1&amp;bbb=1&amp;hb=1"/>
          <p:cNvSpPr/>
          <p:nvPr/>
        </p:nvSpPr>
        <p:spPr>
          <a:xfrm>
            <a:off x="539496" y="27901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England.(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09_1#a50439c90.bracket?vaa=1&amp;vcp=1&amp;pid=5768586b0&amp;color=0,0,0&amp;vpa=55&amp;vtp=1&amp;vaab=1"/>
          <p:cNvSpPr/>
          <p:nvPr/>
        </p:nvSpPr>
        <p:spPr>
          <a:xfrm>
            <a:off x="6768053" y="34244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8_2#a50439c90.choices?vaa=1&amp;vcp=1&amp;pid=5768586b0&amp;color=0,0,0&amp;vtp=1&amp;vaab=1&amp;bbb=1"/>
          <p:cNvSpPr/>
          <p:nvPr/>
        </p:nvSpPr>
        <p:spPr>
          <a:xfrm>
            <a:off x="539496" y="40671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82c690ad3?vaa=1&amp;vcp=1&amp;pid=5768586b0&amp;color=0,0,0&amp;mp=1&amp;vtp=1&amp;vaab=1&amp;bt=1&amp;bbb=1&amp;hb=1"/>
          <p:cNvSpPr/>
          <p:nvPr/>
        </p:nvSpPr>
        <p:spPr>
          <a:xfrm>
            <a:off x="539496" y="459305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2c690ad3.bracket?vaa=1&amp;vcp=1&amp;pid=5768586b0&amp;color=0,0,0&amp;mp=1&amp;vpa=56&amp;vtp=1&amp;vaab=1"/>
          <p:cNvSpPr/>
          <p:nvPr/>
        </p:nvSpPr>
        <p:spPr>
          <a:xfrm>
            <a:off x="1694403" y="1058999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0_2#82c690ad3.choices?vaa=1&amp;vcp=1&amp;pid=5768586b0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6_BD.112_1#f9f242e6c?sp=1&amp;vaa=1&amp;vcp=1&amp;pid=5768586b0&amp;color=0,0,0&amp;vtp=1&amp;vaab=1&amp;bbb=1"/>
          <p:cNvSpPr/>
          <p:nvPr/>
        </p:nvSpPr>
        <p:spPr>
          <a:xfrm>
            <a:off x="539496" y="2265435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tent.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9f242e6c.bracket?vaa=1&amp;vcp=1&amp;pid=5768586b0&amp;color=0,0,0&amp;vpa=57&amp;vtp=1&amp;vaab=1"/>
          <p:cNvSpPr/>
          <p:nvPr/>
        </p:nvSpPr>
        <p:spPr>
          <a:xfrm>
            <a:off x="5514372" y="2865129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2_2#f9f242e6c.choices?vaa=1&amp;vcp=1&amp;pid=5768586b0&amp;color=0,0,0&amp;vtp=1&amp;vaab=1&amp;bbb=1"/>
          <p:cNvSpPr/>
          <p:nvPr/>
        </p:nvSpPr>
        <p:spPr>
          <a:xfrm>
            <a:off x="539496" y="35698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8" name="QC_6_BD.114_1#0081f4429?sp=1&amp;vaa=1&amp;vcp=1&amp;pid=5768586b0&amp;color=0,0,0&amp;vtp=1&amp;vaab=1&amp;bbb=1&amp;hb=1"/>
          <p:cNvSpPr/>
          <p:nvPr/>
        </p:nvSpPr>
        <p:spPr>
          <a:xfrm>
            <a:off x="539496" y="4071629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5_1#0081f4429.bracket?vaa=1&amp;vcp=1&amp;pid=5768586b0&amp;color=0,0,0&amp;vpa=58&amp;vtp=1&amp;vaab=1"/>
          <p:cNvSpPr/>
          <p:nvPr/>
        </p:nvSpPr>
        <p:spPr>
          <a:xfrm>
            <a:off x="9058814" y="528092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4_2#0081f4429.choices?vaa=1&amp;vcp=1&amp;pid=5768586b0&amp;color=0,0,0&amp;vtp=1&amp;vaab=1&amp;bbb=1"/>
          <p:cNvSpPr/>
          <p:nvPr/>
        </p:nvSpPr>
        <p:spPr>
          <a:xfrm>
            <a:off x="539496" y="587788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d6a16d0?sp=1&amp;vcp=1&amp;pid=4f49a740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16_1#cdc0da32e?vaa=1&amp;vcp=1&amp;pid=add6a16d0&amp;color=0,0,0&amp;vtp=1&amp;vaab=1&amp;bbb=1&amp;hb=1"/>
          <p:cNvSpPr/>
          <p:nvPr/>
        </p:nvSpPr>
        <p:spPr>
          <a:xfrm>
            <a:off x="539496" y="1263495"/>
            <a:ext cx="11109960" cy="5101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（she）is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（stamp）.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（help）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（speak）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platform.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Kevin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（Europe）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</a:t>
            </a:r>
            <a:endParaRPr lang="en-US" altLang="zh-CN" sz="2800" dirty="0"/>
          </a:p>
        </p:txBody>
      </p:sp>
      <p:sp>
        <p:nvSpPr>
          <p:cNvPr id="4" name="QB_6_AN.1_1#cdc0da32e.blank?vaa=1&amp;vcp=1&amp;pid=add6a16d0&amp;color=0,0,0&amp;vpa=59&amp;vtp=1&amp;vaab=1&amp;bbb=1"/>
          <p:cNvSpPr/>
          <p:nvPr/>
        </p:nvSpPr>
        <p:spPr>
          <a:xfrm>
            <a:off x="3989355" y="1233015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</a:t>
            </a:r>
            <a:endParaRPr lang="en-US" altLang="zh-CN" sz="2800" dirty="0"/>
          </a:p>
        </p:txBody>
      </p:sp>
      <p:sp>
        <p:nvSpPr>
          <p:cNvPr id="6" name="QB_6_AN.2_1#cdc0da32e.blank?vaa=1&amp;vcp=1&amp;pid=add6a16d0&amp;color=0,0,0&amp;vpa=60&amp;vtp=1&amp;vaab=1&amp;bbb=1"/>
          <p:cNvSpPr/>
          <p:nvPr/>
        </p:nvSpPr>
        <p:spPr>
          <a:xfrm>
            <a:off x="4507452" y="2515715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</a:t>
            </a:r>
            <a:endParaRPr lang="en-US" altLang="zh-CN" sz="2800" dirty="0"/>
          </a:p>
        </p:txBody>
      </p:sp>
      <p:sp>
        <p:nvSpPr>
          <p:cNvPr id="8" name="QB_6_AN.3_1#cdc0da32e.blank?vaa=1&amp;vcp=1&amp;pid=add6a16d0&amp;color=0,0,0&amp;vpa=61&amp;vtp=1&amp;vaab=1&amp;bbb=1"/>
          <p:cNvSpPr/>
          <p:nvPr/>
        </p:nvSpPr>
        <p:spPr>
          <a:xfrm>
            <a:off x="3469227" y="31634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endParaRPr lang="en-US" altLang="zh-CN" sz="2800" dirty="0"/>
          </a:p>
        </p:txBody>
      </p:sp>
      <p:sp>
        <p:nvSpPr>
          <p:cNvPr id="10" name="QB_6_AN.4_1#cdc0da32e.blank?vaa=1&amp;vcp=1&amp;pid=add6a16d0&amp;color=0,0,0&amp;vpa=62&amp;vtp=1&amp;vaab=1&amp;bbb=1"/>
          <p:cNvSpPr/>
          <p:nvPr/>
        </p:nvSpPr>
        <p:spPr>
          <a:xfrm>
            <a:off x="3974052" y="3811115"/>
            <a:ext cx="159378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speaker’s</a:t>
            </a:r>
            <a:endParaRPr lang="en-US" altLang="zh-CN" sz="2800" dirty="0"/>
          </a:p>
        </p:txBody>
      </p:sp>
      <p:sp>
        <p:nvSpPr>
          <p:cNvPr id="12" name="QB_6_AN.125_1#cdc0da32e.blank?vaa=1&amp;vcp=1&amp;pid=add6a16d0&amp;color=0,0,0&amp;vpa=63&amp;vtp=1&amp;vaab=1&amp;bbb=1"/>
          <p:cNvSpPr/>
          <p:nvPr/>
        </p:nvSpPr>
        <p:spPr>
          <a:xfrm>
            <a:off x="8363489" y="5106515"/>
            <a:ext cx="1620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6_1#25c78fcad?vaa=1&amp;vcp=1&amp;pid=add6a16d0&amp;color=0,0,0&amp;vtp=1&amp;vaab=1&amp;bt=1&amp;bbb=1&amp;hb=1"/>
          <p:cNvSpPr/>
          <p:nvPr/>
        </p:nvSpPr>
        <p:spPr>
          <a:xfrm>
            <a:off x="539496" y="921957"/>
            <a:ext cx="11109960" cy="5101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opposite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（direct）.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（guard）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Rowling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（write）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（change）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（fascinate）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</p:txBody>
      </p:sp>
      <p:sp>
        <p:nvSpPr>
          <p:cNvPr id="3" name="QB_6_AN.1_1#25c78fcad.blank?vaa=1&amp;vcp=1&amp;pid=add6a16d0&amp;color=0,0,0&amp;vpa=64&amp;vtp=1&amp;vaab=1&amp;bbb=1"/>
          <p:cNvSpPr/>
          <p:nvPr/>
        </p:nvSpPr>
        <p:spPr>
          <a:xfrm>
            <a:off x="10007250" y="891477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</a:t>
            </a:r>
            <a:endParaRPr lang="en-US" altLang="zh-CN" sz="2800" dirty="0"/>
          </a:p>
        </p:txBody>
      </p:sp>
      <p:sp>
        <p:nvSpPr>
          <p:cNvPr id="5" name="QB_6_AN.2_1#25c78fcad.blank?vaa=1&amp;vcp=1&amp;pid=add6a16d0&amp;color=0,0,0&amp;vpa=65&amp;vtp=1&amp;vaab=1&amp;bbb=1"/>
          <p:cNvSpPr/>
          <p:nvPr/>
        </p:nvSpPr>
        <p:spPr>
          <a:xfrm>
            <a:off x="3119977" y="2174177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guards</a:t>
            </a:r>
            <a:endParaRPr lang="en-US" altLang="zh-CN" sz="2800" dirty="0"/>
          </a:p>
        </p:txBody>
      </p:sp>
      <p:sp>
        <p:nvSpPr>
          <p:cNvPr id="7" name="QB_6_AN.3_1#25c78fcad.blank?vaa=1&amp;vcp=1&amp;pid=add6a16d0&amp;color=0,0,0&amp;vpa=66&amp;vtp=1&amp;vaab=1&amp;bbb=1"/>
          <p:cNvSpPr/>
          <p:nvPr/>
        </p:nvSpPr>
        <p:spPr>
          <a:xfrm>
            <a:off x="5955252" y="2834577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endParaRPr lang="en-US" altLang="zh-CN" sz="2800" dirty="0"/>
          </a:p>
        </p:txBody>
      </p:sp>
      <p:sp>
        <p:nvSpPr>
          <p:cNvPr id="9" name="QB_6_AN.4_1#25c78fcad.blank?vaa=1&amp;vcp=1&amp;pid=add6a16d0&amp;color=0,0,0&amp;vpa=67&amp;vtp=1&amp;vaab=1&amp;bbb=1"/>
          <p:cNvSpPr/>
          <p:nvPr/>
        </p:nvSpPr>
        <p:spPr>
          <a:xfrm>
            <a:off x="6588094" y="3469577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endParaRPr lang="en-US" altLang="zh-CN" sz="2800" dirty="0"/>
          </a:p>
        </p:txBody>
      </p:sp>
      <p:sp>
        <p:nvSpPr>
          <p:cNvPr id="11" name="QB_6_AN.135_1#25c78fcad.blank?vaa=1&amp;vcp=1&amp;pid=add6a16d0&amp;color=0,0,0&amp;vpa=68&amp;vtp=1&amp;vaab=1&amp;bbb=1"/>
          <p:cNvSpPr/>
          <p:nvPr/>
        </p:nvSpPr>
        <p:spPr>
          <a:xfrm>
            <a:off x="3891502" y="4764977"/>
            <a:ext cx="1816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e49bf1cc?sp=1&amp;vcp=1&amp;pid=4f49a740a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三、从方框中选择恰当的单词，并用其正确形式填空。每个单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38" name="QM_6_BD.136_1#1e909dab2?colgroup=30&amp;vaa=1&amp;vcp=1&amp;pid=ae49bf1c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876941"/>
              </p:ext>
            </p:extLst>
          </p:nvPr>
        </p:nvGraphicFramePr>
        <p:xfrm>
          <a:off x="539496" y="2066082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2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realized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direct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36_2#1e909dab2?sp=1&amp;vaa=1&amp;vcp=1&amp;pid=ae49bf1cc&amp;color=0,0,0&amp;vtp=1&amp;vaab=1&amp;bbb=1&amp;hb=1"/>
          <p:cNvSpPr/>
          <p:nvPr/>
        </p:nvSpPr>
        <p:spPr>
          <a:xfrm>
            <a:off x="539496" y="32079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Unluckily,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5" name="QM_6_BD.136_3#1e909dab2?sp=1&amp;vaa=1&amp;vcp=1&amp;pid=ae49bf1cc&amp;color=0,0,0&amp;vtp=1&amp;vaab=1&amp;bbb=1&amp;hb=1"/>
          <p:cNvSpPr/>
          <p:nvPr/>
        </p:nvSpPr>
        <p:spPr>
          <a:xfrm>
            <a:off x="539496" y="5135255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8" name="QM_6_AN.137_1#1e909dab2.blank?vaa=1&amp;vcp=1&amp;pid=ae49bf1cc&amp;color=0,0,0&amp;vpa=69&amp;vtp=1&amp;vaab=1&amp;bbb=1"/>
          <p:cNvSpPr/>
          <p:nvPr/>
        </p:nvSpPr>
        <p:spPr>
          <a:xfrm>
            <a:off x="7882478" y="3177487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</a:t>
            </a:r>
            <a:endParaRPr lang="en-US" altLang="zh-CN" sz="2800" dirty="0"/>
          </a:p>
        </p:txBody>
      </p:sp>
      <p:sp>
        <p:nvSpPr>
          <p:cNvPr id="9" name="QM_6_AN.138_1#1e909dab2.blank?vaa=1&amp;vcp=1&amp;pid=ae49bf1cc&amp;color=0,0,0&amp;vpa=70&amp;vtp=1&amp;vaab=1&amp;bbb=1"/>
          <p:cNvSpPr/>
          <p:nvPr/>
        </p:nvSpPr>
        <p:spPr>
          <a:xfrm>
            <a:off x="8960389" y="3825187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endParaRPr lang="en-US" altLang="zh-CN" sz="2800" dirty="0"/>
          </a:p>
        </p:txBody>
      </p:sp>
      <p:sp>
        <p:nvSpPr>
          <p:cNvPr id="10" name="QM_6_AN.139_1#1e909dab2.blank?vaa=1&amp;vcp=1&amp;pid=ae49bf1cc&amp;color=0,0,0&amp;vpa=71&amp;vtp=1&amp;vaab=1&amp;bbb=1"/>
          <p:cNvSpPr/>
          <p:nvPr/>
        </p:nvSpPr>
        <p:spPr>
          <a:xfrm>
            <a:off x="7939628" y="5104775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6_3#1e909dab2?sp=1&amp;vaa=1&amp;vcp=1&amp;pid=ae49bf1cc&amp;color=0,0,0&amp;vtp=1&amp;vaab=1&amp;bbb=1&amp;hb=1">
            <a:extLst>
              <a:ext uri="{FF2B5EF4-FFF2-40B4-BE49-F238E27FC236}">
                <a16:creationId xmlns:a16="http://schemas.microsoft.com/office/drawing/2014/main" id="{DE09D237-E510-1B2D-FE29-AEE45AB47129}"/>
              </a:ext>
            </a:extLst>
          </p:cNvPr>
          <p:cNvSpPr/>
          <p:nvPr/>
        </p:nvSpPr>
        <p:spPr>
          <a:xfrm>
            <a:off x="539496" y="1744138"/>
            <a:ext cx="11109960" cy="4669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say,“Sorry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here.”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waiting.</a:t>
            </a:r>
            <a:endParaRPr lang="en-US" altLang="zh-CN" sz="2800" dirty="0"/>
          </a:p>
        </p:txBody>
      </p:sp>
      <p:sp>
        <p:nvSpPr>
          <p:cNvPr id="3" name="QM_6_BD.136_4#1e909dab2?sp=1&amp;vaa=1&amp;vcp=1&amp;pid=ae49bf1cc&amp;color=0,0,0&amp;vtp=1&amp;vaab=1&amp;bbb=1&amp;hb=1">
            <a:extLst>
              <a:ext uri="{FF2B5EF4-FFF2-40B4-BE49-F238E27FC236}">
                <a16:creationId xmlns:a16="http://schemas.microsoft.com/office/drawing/2014/main" id="{F8F814F0-9FB2-B9E2-731C-77E0C6DCFE93}"/>
              </a:ext>
            </a:extLst>
          </p:cNvPr>
          <p:cNvSpPr/>
          <p:nvPr/>
        </p:nvSpPr>
        <p:spPr>
          <a:xfrm>
            <a:off x="539496" y="25301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M_6_AN.140_1#1e909dab2.blank?vaa=1&amp;vcp=1&amp;pid=ae49bf1cc&amp;color=0,0,0&amp;vpa=72&amp;vtp=1&amp;vaab=1&amp;bbb=1">
            <a:extLst>
              <a:ext uri="{FF2B5EF4-FFF2-40B4-BE49-F238E27FC236}">
                <a16:creationId xmlns:a16="http://schemas.microsoft.com/office/drawing/2014/main" id="{3F1C47B1-1F79-9877-78E8-874D923B069C}"/>
              </a:ext>
            </a:extLst>
          </p:cNvPr>
          <p:cNvSpPr/>
          <p:nvPr/>
        </p:nvSpPr>
        <p:spPr>
          <a:xfrm>
            <a:off x="2856353" y="1640890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useless</a:t>
            </a:r>
            <a:endParaRPr lang="en-US" altLang="zh-CN" sz="2800" dirty="0"/>
          </a:p>
        </p:txBody>
      </p:sp>
      <p:sp>
        <p:nvSpPr>
          <p:cNvPr id="6" name="QM_6_AN.141_1#1e909dab2.blank?vaa=1&amp;vcp=1&amp;pid=ae49bf1cc&amp;color=0,0,0&amp;vpa=73&amp;vtp=1&amp;vaab=1&amp;bbb=1">
            <a:extLst>
              <a:ext uri="{FF2B5EF4-FFF2-40B4-BE49-F238E27FC236}">
                <a16:creationId xmlns:a16="http://schemas.microsoft.com/office/drawing/2014/main" id="{D605C3B9-1829-EF1F-2317-44E3F40C5574}"/>
              </a:ext>
            </a:extLst>
          </p:cNvPr>
          <p:cNvSpPr/>
          <p:nvPr/>
        </p:nvSpPr>
        <p:spPr>
          <a:xfrm>
            <a:off x="3753199" y="2609951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stranger</a:t>
            </a:r>
            <a:endParaRPr lang="en-US" altLang="zh-CN" sz="2800" dirty="0"/>
          </a:p>
        </p:txBody>
      </p:sp>
      <p:sp>
        <p:nvSpPr>
          <p:cNvPr id="7" name="QM_6_AN.142_1#1e909dab2.blank?vaa=1&amp;vcp=1&amp;pid=ae49bf1cc&amp;color=0,0,0&amp;vpa=74&amp;vtp=1&amp;vaab=1&amp;bbb=1">
            <a:extLst>
              <a:ext uri="{FF2B5EF4-FFF2-40B4-BE49-F238E27FC236}">
                <a16:creationId xmlns:a16="http://schemas.microsoft.com/office/drawing/2014/main" id="{28E36F3F-C90A-7F94-D5BE-629233048DBF}"/>
              </a:ext>
            </a:extLst>
          </p:cNvPr>
          <p:cNvSpPr/>
          <p:nvPr/>
        </p:nvSpPr>
        <p:spPr>
          <a:xfrm>
            <a:off x="2261140" y="3177768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8" name="QM_6_AN.143_1#1e909dab2.blank?vaa=1&amp;vcp=1&amp;pid=ae49bf1cc&amp;color=0,0,0&amp;vpa=75&amp;vtp=1&amp;vaab=1&amp;bbb=1">
            <a:extLst>
              <a:ext uri="{FF2B5EF4-FFF2-40B4-BE49-F238E27FC236}">
                <a16:creationId xmlns:a16="http://schemas.microsoft.com/office/drawing/2014/main" id="{7F77F93E-F123-D912-336D-E483C33CE497}"/>
              </a:ext>
            </a:extLst>
          </p:cNvPr>
          <p:cNvSpPr/>
          <p:nvPr/>
        </p:nvSpPr>
        <p:spPr>
          <a:xfrm>
            <a:off x="9708800" y="4142367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endParaRPr lang="en-US" altLang="zh-CN" sz="2800" dirty="0"/>
          </a:p>
        </p:txBody>
      </p:sp>
      <p:sp>
        <p:nvSpPr>
          <p:cNvPr id="9" name="QM_6_AN.144_1#1e909dab2.blank?vaa=1&amp;vcp=1&amp;pid=ae49bf1cc&amp;color=0,0,0&amp;vpa=76&amp;vtp=1&amp;vaab=1&amp;bbb=1">
            <a:extLst>
              <a:ext uri="{FF2B5EF4-FFF2-40B4-BE49-F238E27FC236}">
                <a16:creationId xmlns:a16="http://schemas.microsoft.com/office/drawing/2014/main" id="{B0203BAA-6DBC-81F7-4307-0D622F072BBC}"/>
              </a:ext>
            </a:extLst>
          </p:cNvPr>
          <p:cNvSpPr/>
          <p:nvPr/>
        </p:nvSpPr>
        <p:spPr>
          <a:xfrm>
            <a:off x="7917338" y="4663338"/>
            <a:ext cx="1562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</a:t>
            </a:r>
            <a:endParaRPr lang="en-US" altLang="zh-CN" sz="2800" dirty="0"/>
          </a:p>
        </p:txBody>
      </p:sp>
      <p:sp>
        <p:nvSpPr>
          <p:cNvPr id="10" name="QM_6_AN.145_1#1e909dab2.blank?vaa=1&amp;vcp=1&amp;pid=ae49bf1cc&amp;color=0,0,0&amp;vpa=77&amp;vtp=1&amp;vaab=1&amp;bbb=1">
            <a:extLst>
              <a:ext uri="{FF2B5EF4-FFF2-40B4-BE49-F238E27FC236}">
                <a16:creationId xmlns:a16="http://schemas.microsoft.com/office/drawing/2014/main" id="{524AF5BA-AAE7-E070-7725-896B1548CC31}"/>
              </a:ext>
            </a:extLst>
          </p:cNvPr>
          <p:cNvSpPr/>
          <p:nvPr/>
        </p:nvSpPr>
        <p:spPr>
          <a:xfrm>
            <a:off x="2986628" y="5717263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graphicFrame>
        <p:nvGraphicFramePr>
          <p:cNvPr id="4" name="QM_6_BD.136_1#1e909dab2?colgroup=30&amp;vaa=1&amp;vcp=1&amp;pid=ae49bf1cc&amp;color=0,0,0&amp;vtp=1&amp;vaab=1&amp;bbb=1&amp;hb=1">
            <a:extLst>
              <a:ext uri="{FF2B5EF4-FFF2-40B4-BE49-F238E27FC236}">
                <a16:creationId xmlns:a16="http://schemas.microsoft.com/office/drawing/2014/main" id="{47326CD8-B077-AAA5-BD31-922A5DCA6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56951"/>
              </p:ext>
            </p:extLst>
          </p:nvPr>
        </p:nvGraphicFramePr>
        <p:xfrm>
          <a:off x="539496" y="84128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2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realized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direct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8672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6_5#1e909dab2?sp=1&amp;vaa=1&amp;vcp=1&amp;pid=ae49bf1cc&amp;color=0,0,0&amp;vtp=1&amp;vaab=1&amp;bbb=1&amp;hb=1">
            <a:extLst>
              <a:ext uri="{FF2B5EF4-FFF2-40B4-BE49-F238E27FC236}">
                <a16:creationId xmlns:a16="http://schemas.microsoft.com/office/drawing/2014/main" id="{2B491B80-97B3-FF90-C367-99C0F28AC390}"/>
              </a:ext>
            </a:extLst>
          </p:cNvPr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secretary（秘书）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embarrassed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other!</a:t>
            </a:r>
            <a:endParaRPr lang="en-US" altLang="zh-CN" sz="2800" dirty="0"/>
          </a:p>
        </p:txBody>
      </p:sp>
      <p:sp>
        <p:nvSpPr>
          <p:cNvPr id="3" name="QM_6_AN.146_1#1e909dab2.blank?vaa=1&amp;vcp=1&amp;pid=ae49bf1cc&amp;color=0,0,0&amp;vpa=78&amp;vtp=1&amp;vaab=1&amp;bbb=1">
            <a:extLst>
              <a:ext uri="{FF2B5EF4-FFF2-40B4-BE49-F238E27FC236}">
                <a16:creationId xmlns:a16="http://schemas.microsoft.com/office/drawing/2014/main" id="{7E7753F8-35BB-E1DD-000D-A58E0C866196}"/>
              </a:ext>
            </a:extLst>
          </p:cNvPr>
          <p:cNvSpPr/>
          <p:nvPr/>
        </p:nvSpPr>
        <p:spPr>
          <a:xfrm>
            <a:off x="1759489" y="3736689"/>
            <a:ext cx="1562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endParaRPr lang="en-US" altLang="zh-CN" sz="2800" dirty="0"/>
          </a:p>
        </p:txBody>
      </p:sp>
      <p:graphicFrame>
        <p:nvGraphicFramePr>
          <p:cNvPr id="4" name="QM_6_BD.136_1#1e909dab2?colgroup=30&amp;vaa=1&amp;vcp=1&amp;pid=ae49bf1cc&amp;color=0,0,0&amp;vtp=1&amp;vaab=1&amp;bbb=1&amp;hb=1">
            <a:extLst>
              <a:ext uri="{FF2B5EF4-FFF2-40B4-BE49-F238E27FC236}">
                <a16:creationId xmlns:a16="http://schemas.microsoft.com/office/drawing/2014/main" id="{8877E516-631A-43BD-17B3-EDD8D0C40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814911"/>
              </p:ext>
            </p:extLst>
          </p:nvPr>
        </p:nvGraphicFramePr>
        <p:xfrm>
          <a:off x="539496" y="841289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26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realized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useless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stranger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surprise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direct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8384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da6efa2c?vcp=1&amp;pid=d8e3beed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96" y="2683764"/>
            <a:ext cx="10652760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a31fa3d?sp=1&amp;vcp=1&amp;pid=4f49a740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47_1#70bf27f11?vaa=1&amp;vcp=1&amp;pid=08a31fa3d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7_1#70bf27f11?vaa=1&amp;vcp=1&amp;pid=08a31fa3d&amp;color=0,0,0&amp;vtp=1&amp;vaab=1&amp;bbb=1&amp;hb=1">
            <a:extLst>
              <a:ext uri="{FF2B5EF4-FFF2-40B4-BE49-F238E27FC236}">
                <a16:creationId xmlns:a16="http://schemas.microsoft.com/office/drawing/2014/main" id="{5B9AA129-700E-8BEF-6D63-DD434F30D0B5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cardboard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folded（折叠）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bold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醒目的）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eye-catching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cardboard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directly.”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29389393"/>
      </p:ext>
    </p:extLst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7_1#70bf27f11?vaa=1&amp;vcp=1&amp;pid=08a31fa3d&amp;color=0,0,0&amp;vtp=1&amp;vaab=1&amp;bbb=1&amp;hb=1">
            <a:extLst>
              <a:ext uri="{FF2B5EF4-FFF2-40B4-BE49-F238E27FC236}">
                <a16:creationId xmlns:a16="http://schemas.microsoft.com/office/drawing/2014/main" id="{06BD40C5-7E0B-931C-DD2C-AA4840AFF0AC}"/>
              </a:ext>
            </a:extLst>
          </p:cNvPr>
          <p:cNvSpPr/>
          <p:nvPr/>
        </p:nvSpPr>
        <p:spPr>
          <a:xfrm>
            <a:off x="539496" y="120240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itself.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9467309"/>
      </p:ext>
    </p:extLst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8_1#9b95c4617?vaa=1&amp;vcp=1&amp;pid=70bf27f1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b95c4617.bracket?vaa=1&amp;vcp=1&amp;pid=70bf27f11&amp;color=0,0,0&amp;vpa=79&amp;vtp=1&amp;vaab=1"/>
          <p:cNvSpPr/>
          <p:nvPr/>
        </p:nvSpPr>
        <p:spPr>
          <a:xfrm>
            <a:off x="10048844" y="541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48_2#9b95c4617.choices?vaa=1&amp;vcp=1&amp;pid=70bf27f11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active.</a:t>
            </a:r>
            <a:endParaRPr lang="en-US" altLang="zh-CN" sz="2800" dirty="0"/>
          </a:p>
        </p:txBody>
      </p:sp>
      <p:sp>
        <p:nvSpPr>
          <p:cNvPr id="5" name="QC_7_BD.150_1#2b8e35055?vaa=1&amp;vcp=1&amp;pid=70bf27f11&amp;color=0,0,0&amp;vtp=1&amp;vaab=1&amp;bbb=1&amp;hb=1"/>
          <p:cNvSpPr/>
          <p:nvPr/>
        </p:nvSpPr>
        <p:spPr>
          <a:xfrm>
            <a:off x="539496" y="31170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51_1#2b8e35055.bracket?vaa=1&amp;vcp=1&amp;pid=70bf27f11&amp;color=0,0,0&amp;vpa=80&amp;vtp=1&amp;vaab=1"/>
          <p:cNvSpPr/>
          <p:nvPr/>
        </p:nvSpPr>
        <p:spPr>
          <a:xfrm>
            <a:off x="2315114" y="37514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50_2#2b8e35055.choices?vaa=1&amp;vcp=1&amp;pid=70bf27f11&amp;color=0,0,0&amp;vtp=1&amp;vaab=1&amp;bbb=1"/>
          <p:cNvSpPr/>
          <p:nvPr/>
        </p:nvSpPr>
        <p:spPr>
          <a:xfrm>
            <a:off x="539496" y="43940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2_1#b331ea044?vaa=1&amp;vcp=1&amp;pid=70bf27f11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b331ea044.bracket?vaa=1&amp;vcp=1&amp;pid=70bf27f11&amp;color=0,0,0&amp;mp=1&amp;vpa=81&amp;vtp=1&amp;vaab=1"/>
          <p:cNvSpPr/>
          <p:nvPr/>
        </p:nvSpPr>
        <p:spPr>
          <a:xfrm>
            <a:off x="9007444" y="541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52_2#b331ea044.choices?vaa=1&amp;vcp=1&amp;pid=70bf27f11&amp;color=0,0,0&amp;vtp=1&amp;vaab=1&amp;bbb=1"/>
          <p:cNvSpPr/>
          <p:nvPr/>
        </p:nvSpPr>
        <p:spPr>
          <a:xfrm>
            <a:off x="539496" y="11866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university.</a:t>
            </a:r>
            <a:endParaRPr lang="en-US" altLang="zh-CN" sz="2800" dirty="0"/>
          </a:p>
        </p:txBody>
      </p:sp>
      <p:sp>
        <p:nvSpPr>
          <p:cNvPr id="5" name="QC_7_BD.154_1#42f7e78a2?vaa=1&amp;vcp=1&amp;pid=70bf27f11&amp;color=0,0,0&amp;vtp=1&amp;vaab=1&amp;bbb=1&amp;hb=1"/>
          <p:cNvSpPr/>
          <p:nvPr/>
        </p:nvSpPr>
        <p:spPr>
          <a:xfrm>
            <a:off x="539496" y="31170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55_1#42f7e78a2.bracket?vaa=1&amp;vcp=1&amp;pid=70bf27f11&amp;color=0,0,0&amp;vpa=82&amp;vtp=1&amp;vaab=1"/>
          <p:cNvSpPr/>
          <p:nvPr/>
        </p:nvSpPr>
        <p:spPr>
          <a:xfrm>
            <a:off x="1880139" y="37514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54_2#42f7e78a2.choices?vaa=1&amp;vcp=1&amp;pid=70bf27f11&amp;color=0,0,0&amp;vtp=1&amp;vaab=1&amp;bbb=1"/>
          <p:cNvSpPr/>
          <p:nvPr/>
        </p:nvSpPr>
        <p:spPr>
          <a:xfrm>
            <a:off x="539496" y="43940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cardboard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6_1#d2b91a430?vaa=1&amp;vcp=1&amp;pid=70bf27f11&amp;color=0,0,0&amp;mp=1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7_1#d2b91a430.bracket?vaa=1&amp;vcp=1&amp;pid=70bf27f11&amp;color=0,0,0&amp;mp=1&amp;vpa=83&amp;vtp=1&amp;vaab=1"/>
          <p:cNvSpPr/>
          <p:nvPr/>
        </p:nvSpPr>
        <p:spPr>
          <a:xfrm>
            <a:off x="6763289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56_2#d2b91a430.choices?vaa=1&amp;vcp=1&amp;pid=70bf27f11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.Answering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dfb44184.fixed?vcp=1&amp;pid=4c3cbe0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7dfb44184.fixed?vcp=1&amp;pid=4c3cbe07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eed88ba1?vcp=1&amp;pid=7dfb4418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57e46a2ef?vaa=1&amp;vcp=1&amp;pid=eeed88ba1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建议；提议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；提议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中心的；中央的→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中心；中央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inexpensive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不昂贵的→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昂贵的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uncrowded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不拥挤的；人少的→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拥挤的；人多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人群；观众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有礼貌的→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不礼貌的；粗鲁的→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有礼貌地</a:t>
            </a:r>
            <a:endParaRPr lang="en-US" altLang="zh-CN" sz="2800" dirty="0"/>
          </a:p>
        </p:txBody>
      </p:sp>
      <p:sp>
        <p:nvSpPr>
          <p:cNvPr id="4" name="QB_6_AN.1_1#57e46a2ef.blank?vaa=1&amp;vcp=1&amp;pid=eeed88ba1&amp;color=0,0,0&amp;vpa=1&amp;vtp=1&amp;vaab=1&amp;bbb=1"/>
          <p:cNvSpPr/>
          <p:nvPr/>
        </p:nvSpPr>
        <p:spPr>
          <a:xfrm>
            <a:off x="4934490" y="1220315"/>
            <a:ext cx="1778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</a:t>
            </a:r>
            <a:endParaRPr lang="en-US" altLang="zh-CN" sz="2800" dirty="0"/>
          </a:p>
        </p:txBody>
      </p:sp>
      <p:sp>
        <p:nvSpPr>
          <p:cNvPr id="6" name="QB_6_AN.2_1#57e46a2ef.blank?vaa=1&amp;vcp=1&amp;pid=eeed88ba1&amp;color=0,0,0&amp;vpa=2&amp;vtp=1&amp;vaab=1&amp;bbb=1"/>
          <p:cNvSpPr/>
          <p:nvPr/>
        </p:nvSpPr>
        <p:spPr>
          <a:xfrm>
            <a:off x="5715540" y="1880715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endParaRPr lang="en-US" altLang="zh-CN" sz="2800" dirty="0"/>
          </a:p>
        </p:txBody>
      </p:sp>
      <p:sp>
        <p:nvSpPr>
          <p:cNvPr id="8" name="QB_6_AN.3_1#57e46a2ef.blank?vaa=1&amp;vcp=1&amp;pid=eeed88ba1&amp;color=0,0,0&amp;vpa=3&amp;vtp=1&amp;vaab=1&amp;bbb=1"/>
          <p:cNvSpPr/>
          <p:nvPr/>
        </p:nvSpPr>
        <p:spPr>
          <a:xfrm>
            <a:off x="5366290" y="2515715"/>
            <a:ext cx="1677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</a:t>
            </a:r>
            <a:endParaRPr lang="en-US" altLang="zh-CN" sz="2800" dirty="0"/>
          </a:p>
        </p:txBody>
      </p:sp>
      <p:sp>
        <p:nvSpPr>
          <p:cNvPr id="10" name="QB_6_AN.4_1#57e46a2ef.blank?vaa=1&amp;vcp=1&amp;pid=eeed88ba1&amp;color=0,0,0&amp;vpa=4&amp;vtp=1&amp;vaab=1&amp;bbb=1"/>
          <p:cNvSpPr/>
          <p:nvPr/>
        </p:nvSpPr>
        <p:spPr>
          <a:xfrm>
            <a:off x="6685503" y="3176115"/>
            <a:ext cx="1482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crowded</a:t>
            </a:r>
            <a:endParaRPr lang="en-US" altLang="zh-CN" sz="2800" dirty="0"/>
          </a:p>
        </p:txBody>
      </p:sp>
      <p:sp>
        <p:nvSpPr>
          <p:cNvPr id="11" name="QB_6_AN.5_1#57e46a2ef.blank?vaa=1&amp;vcp=1&amp;pid=eeed88ba1&amp;color=0,0,0&amp;vpa=5&amp;vtp=1&amp;vaab=1&amp;bbb=1"/>
          <p:cNvSpPr/>
          <p:nvPr/>
        </p:nvSpPr>
        <p:spPr>
          <a:xfrm>
            <a:off x="1438815" y="3823815"/>
            <a:ext cx="1147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</a:t>
            </a:r>
            <a:endParaRPr lang="en-US" altLang="zh-CN" sz="2800" dirty="0"/>
          </a:p>
        </p:txBody>
      </p:sp>
      <p:sp>
        <p:nvSpPr>
          <p:cNvPr id="13" name="QB_6_AN.11_1#57e46a2ef.blank?vaa=1&amp;vcp=1&amp;pid=eeed88ba1&amp;color=0,0,0&amp;vpa=6&amp;vtp=1&amp;vaab=1&amp;bbb=1"/>
          <p:cNvSpPr/>
          <p:nvPr/>
        </p:nvSpPr>
        <p:spPr>
          <a:xfrm>
            <a:off x="4428077" y="4458815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impolite</a:t>
            </a:r>
            <a:endParaRPr lang="en-US" altLang="zh-CN" sz="2800" dirty="0"/>
          </a:p>
        </p:txBody>
      </p:sp>
      <p:sp>
        <p:nvSpPr>
          <p:cNvPr id="14" name="QB_6_AN.12_1#57e46a2ef.blank?vaa=1&amp;vcp=1&amp;pid=eeed88ba1&amp;color=0,0,0&amp;vpa=7&amp;vtp=1&amp;vaab=1&amp;bbb=1"/>
          <p:cNvSpPr/>
          <p:nvPr/>
        </p:nvSpPr>
        <p:spPr>
          <a:xfrm>
            <a:off x="10178003" y="4458815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politely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8ba7abd90?vaa=1&amp;vcp=1&amp;pid=eeed88ba1&amp;color=0,0,0&amp;vtp=1&amp;vaab=1&amp;bt=1&amp;bbb=1&amp;h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讲（某种语言）的人；发言者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说话；讲话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；发言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不讲话的；沉默的→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沉默；寂静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有幽默感的；滑稽有趣的→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幽默；幽默感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有用的；有帮助的→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亚洲（人）的；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欧洲（人）的；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非洲（人）的；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非洲</a:t>
            </a:r>
            <a:endParaRPr lang="en-US" altLang="zh-CN" sz="2800" dirty="0"/>
          </a:p>
        </p:txBody>
      </p:sp>
      <p:sp>
        <p:nvSpPr>
          <p:cNvPr id="3" name="QB_6_AN.1_1#8ba7abd90.blank?vaa=1&amp;vcp=1&amp;pid=eeed88ba1&amp;color=0,0,0&amp;vpa=8&amp;vtp=1&amp;vaab=1&amp;bbb=1"/>
          <p:cNvSpPr/>
          <p:nvPr/>
        </p:nvSpPr>
        <p:spPr>
          <a:xfrm>
            <a:off x="7641178" y="88744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endParaRPr lang="en-US" altLang="zh-CN" sz="2800" dirty="0"/>
          </a:p>
        </p:txBody>
      </p:sp>
      <p:sp>
        <p:nvSpPr>
          <p:cNvPr id="4" name="QB_6_AN.2_1#8ba7abd90.blank?vaa=1&amp;vcp=1&amp;pid=eeed88ba1&amp;color=0,0,0&amp;vpa=9&amp;vtp=1&amp;vaab=1&amp;bbb=1"/>
          <p:cNvSpPr/>
          <p:nvPr/>
        </p:nvSpPr>
        <p:spPr>
          <a:xfrm>
            <a:off x="511715" y="1535144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endParaRPr lang="en-US" altLang="zh-CN" sz="2800" dirty="0"/>
          </a:p>
        </p:txBody>
      </p:sp>
      <p:sp>
        <p:nvSpPr>
          <p:cNvPr id="6" name="QB_6_AN.3_1#8ba7abd90.blank?vaa=1&amp;vcp=1&amp;pid=eeed88ba1&amp;color=0,0,0&amp;vpa=10&amp;vtp=1&amp;vaab=1&amp;bbb=1"/>
          <p:cNvSpPr/>
          <p:nvPr/>
        </p:nvSpPr>
        <p:spPr>
          <a:xfrm>
            <a:off x="5823490" y="2195544"/>
            <a:ext cx="1243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endParaRPr lang="en-US" altLang="zh-CN" sz="2800" dirty="0"/>
          </a:p>
        </p:txBody>
      </p:sp>
      <p:sp>
        <p:nvSpPr>
          <p:cNvPr id="8" name="QB_6_AN.4_1#8ba7abd90.blank?vaa=1&amp;vcp=1&amp;pid=eeed88ba1&amp;color=0,0,0&amp;vpa=11&amp;vtp=1&amp;vaab=1&amp;bbb=1"/>
          <p:cNvSpPr/>
          <p:nvPr/>
        </p:nvSpPr>
        <p:spPr>
          <a:xfrm>
            <a:off x="7569739" y="2843244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humor</a:t>
            </a:r>
            <a:endParaRPr lang="en-US" altLang="zh-CN" sz="2800" dirty="0"/>
          </a:p>
        </p:txBody>
      </p:sp>
      <p:sp>
        <p:nvSpPr>
          <p:cNvPr id="10" name="QB_6_AN.5_1#8ba7abd90.blank?vaa=1&amp;vcp=1&amp;pid=eeed88ba1&amp;color=0,0,0&amp;vpa=12&amp;vtp=1&amp;vaab=1&amp;bbb=1"/>
          <p:cNvSpPr/>
          <p:nvPr/>
        </p:nvSpPr>
        <p:spPr>
          <a:xfrm>
            <a:off x="6061615" y="347824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</p:txBody>
      </p:sp>
      <p:sp>
        <p:nvSpPr>
          <p:cNvPr id="12" name="QB_6_AN.6_1#8ba7abd90.blank?vaa=1&amp;vcp=1&amp;pid=eeed88ba1&amp;color=0,0,0&amp;vpa=13&amp;vtp=1&amp;vaab=1&amp;bbb=1"/>
          <p:cNvSpPr/>
          <p:nvPr/>
        </p:nvSpPr>
        <p:spPr>
          <a:xfrm>
            <a:off x="7382414" y="4138644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Asia</a:t>
            </a:r>
            <a:endParaRPr lang="en-US" altLang="zh-CN" sz="2800" dirty="0"/>
          </a:p>
        </p:txBody>
      </p:sp>
      <p:sp>
        <p:nvSpPr>
          <p:cNvPr id="14" name="QB_6_AN.7_1#8ba7abd90.blank?vaa=1&amp;vcp=1&amp;pid=eeed88ba1&amp;color=0,0,0&amp;vpa=14&amp;vtp=1&amp;vaab=1&amp;bbb=1"/>
          <p:cNvSpPr/>
          <p:nvPr/>
        </p:nvSpPr>
        <p:spPr>
          <a:xfrm>
            <a:off x="7972394" y="4773644"/>
            <a:ext cx="12858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</a:t>
            </a:r>
            <a:endParaRPr lang="en-US" altLang="zh-CN" sz="2800" dirty="0"/>
          </a:p>
        </p:txBody>
      </p:sp>
      <p:sp>
        <p:nvSpPr>
          <p:cNvPr id="16" name="QB_6_AN.27_1#8ba7abd90.blank?vaa=1&amp;vcp=1&amp;pid=eeed88ba1&amp;color=0,0,0&amp;vpa=15&amp;vtp=1&amp;vaab=1&amp;bbb=1"/>
          <p:cNvSpPr/>
          <p:nvPr/>
        </p:nvSpPr>
        <p:spPr>
          <a:xfrm>
            <a:off x="7690389" y="5413089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Africa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03b8a6861?vaa=1&amp;vcp=1&amp;pid=eeed88ba1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British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英国（人）的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英国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自豪；骄傲→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自豪的；骄傲的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确切地；精确地→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确切的；精确的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总的；普遍的→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普遍地；广泛地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</a:t>
            </a:r>
            <a:endParaRPr lang="en-US" altLang="zh-CN" sz="2800" dirty="0"/>
          </a:p>
        </p:txBody>
      </p:sp>
      <p:sp>
        <p:nvSpPr>
          <p:cNvPr id="3" name="QB_6_AN.1_1#03b8a6861.blank?vaa=1&amp;vcp=1&amp;pid=eeed88ba1&amp;color=0,0,0&amp;vpa=16&amp;vtp=1&amp;vaab=1&amp;bbb=1"/>
          <p:cNvSpPr/>
          <p:nvPr/>
        </p:nvSpPr>
        <p:spPr>
          <a:xfrm>
            <a:off x="5488527" y="185391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Britain</a:t>
            </a:r>
            <a:endParaRPr lang="en-US" altLang="zh-CN" sz="2800" dirty="0"/>
          </a:p>
        </p:txBody>
      </p:sp>
      <p:sp>
        <p:nvSpPr>
          <p:cNvPr id="5" name="QB_6_AN.2_1#03b8a6861.blank?vaa=1&amp;vcp=1&amp;pid=eeed88ba1&amp;color=0,0,0&amp;vpa=17&amp;vtp=1&amp;vaab=1&amp;bbb=1"/>
          <p:cNvSpPr/>
          <p:nvPr/>
        </p:nvSpPr>
        <p:spPr>
          <a:xfrm>
            <a:off x="4607465" y="2488914"/>
            <a:ext cx="1089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endParaRPr lang="en-US" altLang="zh-CN" sz="2800" dirty="0"/>
          </a:p>
        </p:txBody>
      </p:sp>
      <p:sp>
        <p:nvSpPr>
          <p:cNvPr id="7" name="QB_6_AN.3_1#03b8a6861.blank?vaa=1&amp;vcp=1&amp;pid=eeed88ba1&amp;color=0,0,0&amp;vpa=18&amp;vtp=1&amp;vaab=1&amp;bbb=1"/>
          <p:cNvSpPr/>
          <p:nvPr/>
        </p:nvSpPr>
        <p:spPr>
          <a:xfrm>
            <a:off x="5985415" y="3149314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</a:t>
            </a:r>
            <a:endParaRPr lang="en-US" altLang="zh-CN" sz="2800" dirty="0"/>
          </a:p>
        </p:txBody>
      </p:sp>
      <p:sp>
        <p:nvSpPr>
          <p:cNvPr id="9" name="QB_6_AN.4_1#03b8a6861.blank?vaa=1&amp;vcp=1&amp;pid=eeed88ba1&amp;color=0,0,0&amp;vpa=19&amp;vtp=1&amp;vaab=1&amp;bbb=1"/>
          <p:cNvSpPr/>
          <p:nvPr/>
        </p:nvSpPr>
        <p:spPr>
          <a:xfrm>
            <a:off x="5566315" y="3784314"/>
            <a:ext cx="1579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generally</a:t>
            </a:r>
            <a:endParaRPr lang="en-US" altLang="zh-CN" sz="2800" dirty="0"/>
          </a:p>
        </p:txBody>
      </p:sp>
      <p:sp>
        <p:nvSpPr>
          <p:cNvPr id="11" name="QB_6_AN.37_1#03b8a6861.blank?vaa=1&amp;vcp=1&amp;pid=eeed88ba1&amp;color=0,0,0&amp;vpa=20&amp;vtp=1&amp;vaab=1&amp;bbb=1"/>
          <p:cNvSpPr/>
          <p:nvPr/>
        </p:nvSpPr>
        <p:spPr>
          <a:xfrm>
            <a:off x="4559840" y="4423759"/>
            <a:ext cx="1600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b8c3dec?vcp=1&amp;pid=7dfb4418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8_1#e45570602?vaa=1&amp;vcp=1&amp;pid=46b8c3de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取得好成绩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很多的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极少数的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寄宿学校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4" name="QB_6_AN.1_1#e45570602.blank?vaa=1&amp;vcp=1&amp;pid=46b8c3dec&amp;color=0,0,0&amp;vpa=21&amp;vtp=1&amp;vaab=1&amp;bbb=1"/>
          <p:cNvSpPr/>
          <p:nvPr/>
        </p:nvSpPr>
        <p:spPr>
          <a:xfrm>
            <a:off x="2772314" y="1220315"/>
            <a:ext cx="1520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B_6_AN.2_1#e45570602.blank?vaa=1&amp;vcp=1&amp;pid=46b8c3dec&amp;color=0,0,0&amp;vpa=22&amp;vtp=1&amp;vaab=1&amp;bbb=1"/>
          <p:cNvSpPr/>
          <p:nvPr/>
        </p:nvSpPr>
        <p:spPr>
          <a:xfrm>
            <a:off x="2772314" y="1880715"/>
            <a:ext cx="1879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B_6_AN.3_1#e45570602.blank?vaa=1&amp;vcp=1&amp;pid=46b8c3dec&amp;color=0,0,0&amp;vpa=23&amp;vtp=1&amp;vaab=1&amp;bbb=1"/>
          <p:cNvSpPr/>
          <p:nvPr/>
        </p:nvSpPr>
        <p:spPr>
          <a:xfrm>
            <a:off x="2734214" y="2515715"/>
            <a:ext cx="264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scores</a:t>
            </a:r>
            <a:endParaRPr lang="en-US" altLang="zh-CN" sz="2800" dirty="0"/>
          </a:p>
        </p:txBody>
      </p:sp>
      <p:sp>
        <p:nvSpPr>
          <p:cNvPr id="10" name="QB_6_AN.4_1#e45570602.blank?vaa=1&amp;vcp=1&amp;pid=46b8c3dec&amp;color=0,0,0&amp;vpa=24&amp;vtp=1&amp;vaab=1&amp;bbb=1"/>
          <p:cNvSpPr/>
          <p:nvPr/>
        </p:nvSpPr>
        <p:spPr>
          <a:xfrm>
            <a:off x="2061114" y="317611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2" name="QB_6_AN.5_1#e45570602.blank?vaa=1&amp;vcp=1&amp;pid=46b8c3dec&amp;color=0,0,0&amp;vpa=25&amp;vtp=1&amp;vaab=1&amp;bbb=1"/>
          <p:cNvSpPr/>
          <p:nvPr/>
        </p:nvSpPr>
        <p:spPr>
          <a:xfrm>
            <a:off x="2416714" y="3823815"/>
            <a:ext cx="3100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4" name="QB_6_AN.6_1#e45570602.blank?vaa=1&amp;vcp=1&amp;pid=46b8c3dec&amp;color=0,0,0&amp;vpa=26&amp;vtp=1&amp;vaab=1&amp;bbb=1"/>
          <p:cNvSpPr/>
          <p:nvPr/>
        </p:nvSpPr>
        <p:spPr>
          <a:xfrm>
            <a:off x="2391314" y="4458815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boarding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16" name="QB_6_AN.51_1#e45570602.blank?vaa=1&amp;vcp=1&amp;pid=46b8c3dec&amp;color=0,0,0&amp;vpa=27&amp;vtp=1&amp;vaab=1&amp;bbb=1"/>
          <p:cNvSpPr/>
          <p:nvPr/>
        </p:nvSpPr>
        <p:spPr>
          <a:xfrm>
            <a:off x="2734214" y="5085560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2801</Words>
  <Application>Microsoft Office PowerPoint</Application>
  <PresentationFormat>宽屏</PresentationFormat>
  <Paragraphs>431</Paragraphs>
  <Slides>45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2024-11-19T13:45:49Z</dcterms:created>
  <dcterms:modified xsi:type="dcterms:W3CDTF">2025-07-23T10:17:47Z</dcterms:modified>
  <cp:category/>
  <cp:contentStatus/>
</cp:coreProperties>
</file>