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3"/>
    <p:sldId id="272" r:id="rId4"/>
    <p:sldId id="273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5-4_00"/>
          <p:cNvPicPr>
            <a:picLocks noChangeAspect="1"/>
          </p:cNvPicPr>
          <p:nvPr/>
        </p:nvPicPr>
        <p:blipFill>
          <a:blip r:embed="rId1"/>
          <a:srcRect l="1629" r="2458" b="1867"/>
          <a:stretch>
            <a:fillRect/>
          </a:stretch>
        </p:blipFill>
        <p:spPr>
          <a:xfrm>
            <a:off x="1732280" y="727710"/>
            <a:ext cx="9477375" cy="59423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838440" y="1980565"/>
            <a:ext cx="817880" cy="424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经过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84285" y="1980565"/>
            <a:ext cx="808355" cy="424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结果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20080" y="2480310"/>
            <a:ext cx="848360" cy="449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地点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64960" y="2480310"/>
            <a:ext cx="857885" cy="449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人物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20440" y="3893185"/>
            <a:ext cx="2088515" cy="5130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猎狗攻击麻雀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82030" y="3893185"/>
            <a:ext cx="247967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老麻雀拯救幼儿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56955" y="3881755"/>
            <a:ext cx="163385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猎狗退缩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57625" y="5993130"/>
            <a:ext cx="1219835" cy="4368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听到的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20360" y="5993130"/>
            <a:ext cx="1244600" cy="4368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想到的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4_01"/>
          <p:cNvPicPr>
            <a:picLocks noChangeAspect="1"/>
          </p:cNvPicPr>
          <p:nvPr/>
        </p:nvPicPr>
        <p:blipFill>
          <a:blip r:embed="rId1"/>
          <a:srcRect l="857" r="2315"/>
          <a:stretch>
            <a:fillRect/>
          </a:stretch>
        </p:blipFill>
        <p:spPr>
          <a:xfrm>
            <a:off x="178435" y="1102360"/>
            <a:ext cx="11834495" cy="47237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887845" y="1981200"/>
            <a:ext cx="4702810" cy="887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明明和同学倩倩约好周六去公园放风筝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38620" y="3381375"/>
            <a:ext cx="5066665" cy="844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明明和倩倩各自试了很多次，风筝都没有飞起来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38620" y="4739005"/>
            <a:ext cx="5066030" cy="608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两人努力配合，终于成功放飞风筝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-4_02"/>
          <p:cNvPicPr>
            <a:picLocks noChangeAspect="1"/>
          </p:cNvPicPr>
          <p:nvPr/>
        </p:nvPicPr>
        <p:blipFill>
          <a:blip r:embed="rId1"/>
          <a:srcRect l="1434" r="2049" b="5148"/>
          <a:stretch>
            <a:fillRect/>
          </a:stretch>
        </p:blipFill>
        <p:spPr>
          <a:xfrm>
            <a:off x="584200" y="725805"/>
            <a:ext cx="11024235" cy="52812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54480" y="2379345"/>
            <a:ext cx="9076690" cy="4260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我首先拿出扫帚从角落里扫起，刚扫了一会儿，椅子把我拦住了，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4480" y="2932430"/>
            <a:ext cx="9203690" cy="4260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我小心翼翼地把它移到扫干净的地方；然后把垃圾扫成一堆一堆的；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54480" y="3486150"/>
            <a:ext cx="5182235" cy="4254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最后用铲子铲起来，倒进垃圾桶里。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</Words>
  <Application>WPS 演示</Application>
  <PresentationFormat>宽屏</PresentationFormat>
  <Paragraphs>32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168</cp:revision>
  <dcterms:created xsi:type="dcterms:W3CDTF">2019-06-19T02:08:00Z</dcterms:created>
  <dcterms:modified xsi:type="dcterms:W3CDTF">2024-09-02T04:57:46Z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F1EE3F19478146999324B4DD0521669F_13</vt:lpwstr>
  </property>
</Properties>
</file>