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27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ed10f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4788E6-81E9-4E4E-BF6B-E59C94F486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常考识记知识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ed10f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A3FD69-1C03-4DD4-A7F1-1B7951B28C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考点解读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要点速记二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常考识记知识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ed10f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9055B8-BEEC-4D2D-9959-8AB5EE4A29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要点速记二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常考识记知识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4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97E0C1-B8D3-AC45-9BB7-35952468003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1953DE-EE57-4DAB-B76B-438F9C0993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78992C-A1B9-450B-9385-F450D5083F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考点解读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14AC7F7-AC2E-4AEB-9A4F-7E4C0C34BA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97219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【政治制度、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经济制度】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1.我国的基本政治制度：中国共产党领导的多党合作和政治协商制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度、民族区域自治制度和基层群众自治制度。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2.必须毫不动摇巩固和发展公有制经济，毫不动摇鼓励、支持、引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导非公有制经济发展。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0120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我国国家机构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1.人民行使国家权力的机关是全国人民代表大会和地方各级人民代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表大会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2.行政机关必须依法行政。依法行政是现代法治政府行使权力普遍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奉行的基本准则。依法行政要坚持法定职责必须为、法无授权不可为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3.政府的宗旨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为人民服务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4.国家主席是中华人民共和国的国家元首，主要职权有公布法律、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发布命令，任免权，外事权，授予荣誉权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vtp=1&amp;vaab=1&amp;bt=1&amp;bbb=1"/>
          <p:cNvSpPr/>
          <p:nvPr/>
        </p:nvSpPr>
        <p:spPr>
          <a:xfrm>
            <a:off x="539496" y="22922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5.监察机关的职责：监督职责、调查职责、处置职责。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6.国家司法机关包括：人民法院（审判机关）和人民检察院（法律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监督机关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7.人民代表大会的职权：立法权、决定权、任免权、监督权。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470468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民主与法治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1.全过程人民民主是社会主义民主政治的本质属性，是最广泛、最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真实、最管用的民主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2.有事好商量，众人的事情由众人商量，是人民民主的真谛。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3.公民行使民主权利的方式：民主选举、民主协商、民主决策、民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主管理、民主监督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4.法治要求实行良法之治，还要求实行善治。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5.全面依法治国的要求：科学立法、严格执法、公正司法、全民守法。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6.我国社会主义民主政治的特有形式和独特优势：协商民主。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维护宪法权威】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1.党领导人民治理国家的基本方略是依法治国，依法治国首先要依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宪治国。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2.宪法具有最高的法律效力，是其他法律的立法基础和立法依据。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3.宪法的核心价值追求：规范国家权力运行以保障公民权利。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4.我国宪法的基本原则：国家的一切权力属于人民，尊重和保障人权。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文化建设】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1.中华民族精神的内涵：以爱国主义为核心的团结统一、爱好和平、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勤劳勇敢、自强不息的伟大民族精神。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2.社会主义核心价值观国家层面的价值要求：富强、民主、文明、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和谐；社会层面的价值要求：自由、平等、公正、法治；公民层面的价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值要求：爱国、敬业、诚信、友善。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676656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生态文明建设】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1.解决人口、资源、环境问题的出路：转变发展方式，坚持绿色发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展，走生产发展、生活富裕、生态良好的文明发展道路。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2.坚持计划生育的基本国策，坚持节约资源和保护环境的基本国策。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3.资源国情：我国自然资源丰富，总量大，种类多，但人均资源占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有量少，开发难度大，总体上资源紧缺。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4.坚持新发展理念：创新、协调、绿色、开放、共享。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5.尊重自然、顺应自然、保护自然，是全面建设社会主义现代化国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家的内在要求。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科教兴国】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1.创新是引领发展的第一动力，科技创新能力已经成为综合国力竞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争的决定性因素。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2.教育是民族振兴、社会进步的基石，是提高国民素质、培养创新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型人才、促进人的全面发展的根本途径。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3.关键核心技术是国之重器，是要不来、买不来、讨不来的。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1.改革开放是决定当代中国命运的关键抉择。改革开放是当代中国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最鲜明的特色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2.进入新时代，我国社会主要矛盾已经转化为人民日益增长的美好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生活需要和不平衡不充分的发展之间的矛盾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3.改革创新精神的内涵：与时俱进、锐意进取、勤于探索、勇于实践。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【民族团结、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祖国统一】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1.社会主义民族关系：平等团结互助和谐。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2.处理民族关系的方针：民族平等、民族团结和各民族共同繁荣。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3.解决民族问题的基本政治制度：民族区域自治制度。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4.三个尊重：尊重各民族的宗教信仰，尊重各民族的风俗习惯，尊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重各民族的语言文字。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ed10f277.fixed?vcp=1&amp;pid=77ab3865e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ed10f277.fixed?vcp=1&amp;pid=77ab3865e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1ed10f277.fixed?vcp=1&amp;pid=77ab3865e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常考识记知识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mp=1&amp;vtp=1&amp;vaab=1&amp;bt=1&amp;bbb=1&amp;hb=1"/>
          <p:cNvSpPr/>
          <p:nvPr/>
        </p:nvSpPr>
        <p:spPr>
          <a:xfrm>
            <a:off x="539496" y="22922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5.“和平统一、一国两制”是解决台湾问题的基本方针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，也是实现国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家统一的最佳方式。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6.一个中国原则是两岸关系的政治基础，必须坚持“九二共识”，坚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决反对“台独”。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实现中国梦】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1.中国梦的含义：实现中华民族伟大复兴，即实现国家富强、民族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振兴、人民幸福。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2.“两个一百年”奋斗目标：到建党一百年时，全面建成小康社会；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到新中国成立一百年时，全面建成社会主义现代化强国。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3.实现中国梦必须坚持中国共产党领导，必须走中国道路，必须弘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扬中国精神，必须凝聚中国力量。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构建人类命运共同体】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1.当今世界的特点：这是一个开放的、发展的、紧密联系的世界。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2.当今时代的主题：和平与发展。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3.中国是一个和平、合作、负责任的大国，在国际舞台上发挥着越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来越重要的作用。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4.采取共同行动，承担共同责任，构建人类命运共同体，应成为各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国解决全球性问题的必然选择。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坚持中国共产党领导】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1.党和政府坚持以人民为中心的发展思想，让人民群众共享发展成果。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2.中国共产党人的初心和使命：为中国人民谋幸福，为中华民族谋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复兴。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3.中国共产党的根本宗旨是全心全意为人民服务。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4.中国共产党是执政党，坚持依法执政。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5.我国宪法是党的主张和人民意志的统一。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道德素养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1.诚信的重要性：诚信是一个人安身立命之本。诚信是企业的无形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资产。诚信促进社会文明、国家兴旺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2.正确认识自己的途径：从生理、心理、社会等方面来认识自己，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通过自我评价和他人评价来认识自己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3.孝亲敬长：在中国的家庭文化中，“孝”是重要的精神内涵；孝亲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敬长是中华民族的传统美德，也是每个中国公民的法定义务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vtp=1&amp;vaab=1&amp;bt=1&amp;bbb=1&amp;h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4.师生交往的良好状态：学生乐于学习，老师寓教于乐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，师生彼此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、相互关心、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携手共进。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5.合理调节情绪的方法：改变认知评价、转移注意、合理宣泄、放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松训练等。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6.集体力量的来源：成员共同的目标和团结协作。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7.当个人利益与集体利益发生冲突时，应把集体利益放在个人利益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之上，坚持集体主义。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vtp=1&amp;vaab=1&amp;bt=1&amp;bbb=1&amp;hb=1"/>
          <p:cNvSpPr/>
          <p:nvPr/>
        </p:nvSpPr>
        <p:spPr>
          <a:xfrm>
            <a:off x="539496" y="197219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8.承担责任付出的代价：付出时间、精力和金钱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，还可能因为做得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不好而受到责备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甚至受到处罚。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9.承担责任获得的回报：包括物质方面和精神方面，更重要的是精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神方面，如良好的自我感觉、获得新的知识和技能、赢得他人的尊重和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赞许等。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尊法学法守法用法】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1.法律的特征：法律是由国家制定或认可的，法律是由国家强制力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保证实施的，法律对全体社会成员具有普遍约束力。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2.法律的作用：规范作用与保护作用。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3.专门保护未成年人的法律：《中华人民共和国未成年人保护法》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《中华人民共和国预防未成年人犯罪法》。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mp=1&amp;vtp=1&amp;vaab=1&amp;bt=1&amp;bbb=1&amp;hb=1"/>
          <p:cNvSpPr/>
          <p:nvPr/>
        </p:nvSpPr>
        <p:spPr>
          <a:xfrm>
            <a:off x="539496" y="22922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4.对未成年人的六大保护：家庭保护、学校保护、社会保护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、司法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、网络保护、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政府保护。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5.违法行为的类别：民事违法行为、行政违法行为、刑事违法行为。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6.刑罚分为两大类：主刑和附加刑。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1e2bf1735?vcp=1&amp;pid=1ed10f277&amp;color=0,0,0&amp;vtp=1&amp;vaab=1&amp;bt=1&amp;bbb=1"/>
          <p:cNvSpPr/>
          <p:nvPr/>
        </p:nvSpPr>
        <p:spPr>
          <a:xfrm>
            <a:off x="539496" y="10120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权利和义务】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1.宪法规定的公民基本权利：①政治权利，包括选举权和被选举权，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言论、出版、集会、结社、游行、示威的自由，监督权。②人身自由，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包括人身自由不受侵犯、人格尊严不受侵犯、住宅不受侵犯、通信自由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和通信秘密受法律保护。③社会经济与文化教育权利，包括财产权、劳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动权、物质帮助权、受教育权、文化权利。④还享有平等权、宗教信仰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自由等权利，妇女、儿童与残疾人等特定人群的权利受到宪法和法律的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特殊保障。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e2bf1735?sp=1&amp;vcp=1&amp;pid=1ed10f277&amp;color=0,0,0&amp;vtp=1&amp;vaab=1&amp;bt=1&amp;bbb=1&amp;h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2.宪法规定公民的基本义务：遵守宪法和法律，维护国家利益，依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法服兵役，依法纳税。其他义务：劳动的义务、受教育的义务、夫妻双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方实行计划生育的义务、父母抚养教育未成年子女的义务、成年子女赡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养扶助父母的义务等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3.民主监督是公民参与民主生活、行使公民监督权的具体体现。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4.劳动和受教育既是公民的基本权利，也是公民的基本义务。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5.公民维护权利的方式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和解、调解、仲裁、诉讼等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948</Words>
  <Application>Microsoft Office PowerPoint</Application>
  <PresentationFormat>宽屏</PresentationFormat>
  <Paragraphs>160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2024-11-29T09:14:25Z</dcterms:created>
  <dcterms:modified xsi:type="dcterms:W3CDTF">2025-07-24T08:24:52Z</dcterms:modified>
  <cp:category/>
  <cp:contentStatus/>
</cp:coreProperties>
</file>