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7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37" r:id="rId54"/>
    <p:sldId id="308" r:id="rId55"/>
    <p:sldId id="314" r:id="rId56"/>
    <p:sldId id="315" r:id="rId57"/>
    <p:sldId id="316" r:id="rId58"/>
    <p:sldId id="317" r:id="rId59"/>
    <p:sldId id="320" r:id="rId60"/>
    <p:sldId id="321" r:id="rId61"/>
    <p:sldId id="322" r:id="rId62"/>
    <p:sldId id="323" r:id="rId63"/>
    <p:sldId id="325" r:id="rId64"/>
    <p:sldId id="326" r:id="rId65"/>
    <p:sldId id="338" r:id="rId66"/>
    <p:sldId id="329" r:id="rId67"/>
    <p:sldId id="330" r:id="rId68"/>
    <p:sldId id="331" r:id="rId69"/>
    <p:sldId id="334" r:id="rId7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E2ACE-C9F3-1557-A237-D08F26E6D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AB4457-5BAD-56D3-AFE7-E5E62ADFF7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ABFCBC-2280-7EBA-1189-9DE3719EF4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1355F-669C-00CC-EC2D-CA6E343941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5383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3.xml"/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3.xml"/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3.xml"/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3.xml"/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b3cdc8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3474C5C-563F-41C8-B2D2-A4FD0D9A788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b3cdc8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5B73F32-531C-4432-9561-EA93D8233A6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da0c34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9e893e8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8df76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e5970f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9146cb2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da0c34d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9e893e8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8df76e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4e5970f3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9146cb2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b3cdc8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1A98FAB-5CC0-4ADB-B1F8-E6944D0AB83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da0c34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9e893e8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8df76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e5970f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9146cb2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da0c34d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9e893e8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8df76e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4e5970f3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9146cb2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5EEAD9C-9134-4E00-A664-4304AA0CC2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774B723-EDB4-4B6B-A890-378B320668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da0c34d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9e893e8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8df76e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e5970f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9146cb2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da0c34d8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9e893e8c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8df76ed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4e5970f3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9146cb24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5C9732F-E4FC-45C5-B496-03E1DA8923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da0c34d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9e893e8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8df76e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e5970f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9146cb2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da0c34d8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9e893e8c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8df76ed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4e5970f3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9146cb24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b3cdc8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3474C5C-563F-41C8-B2D2-A4FD0D9A788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b3cdc8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5B73F32-531C-4432-9561-EA93D8233A6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da0c34d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9e893e8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8df76e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e5970f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9146cb2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da0c34d8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9e893e8c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8df76ed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4e5970f3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9146cb24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b3cdc8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1A98FAB-5CC0-4ADB-B1F8-E6944D0AB83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da0c34d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9e893e8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8df76e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e5970f3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9146cb2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da0c34d8&amp;color=RGB(64,64,64)">
            <a:hlinkClick r:id="" action="ppaction://noaction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9e893e8c&amp;color=RGB(64,64,64)">
            <a:hlinkClick r:id="" action="ppaction://noaction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8df76ed&amp;color=RGB(64,64,64)">
            <a:hlinkClick r:id="" action="ppaction://noaction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4e5970f3&amp;color=RGB(64,64,64)">
            <a:hlinkClick r:id="" action="ppaction://noaction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9146cb24&amp;color=RGB(64,64,64)">
            <a:hlinkClick r:id="" action="ppaction://noaction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43414CD-90FC-1418-5274-21F4ACB669E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5EEAD9C-9134-4E00-A664-4304AA0CC2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774B723-EDB4-4B6B-A890-378B320668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da0c34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9e893e8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8df76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e5970f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9146cb2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da0c34d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9e893e8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8df76e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4e5970f3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9146cb2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5C9732F-E4FC-45C5-B496-03E1DA8923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da0c34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9e893e8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8df76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e5970f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9146cb2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da0c34d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9e893e8c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8df76e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4e5970f3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29146cb2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61fb0e2b?vcp=1&amp;pid=ec091526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21_1#43cb8ed70?vaa=1&amp;vcp=1&amp;pid=761fb0e2b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.）讨论，谈论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.）讨论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，商讨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lend（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.）借给；借出→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spread（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.）扩展，蔓延，传播→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</a:t>
            </a:r>
            <a:endParaRPr lang="en-US" altLang="zh-CN" sz="2800" dirty="0"/>
          </a:p>
        </p:txBody>
      </p:sp>
      <p:sp>
        <p:nvSpPr>
          <p:cNvPr id="4" name="QB_7_AN.1_1#43cb8ed70.blank?vaa=1&amp;vcp=1&amp;pid=761fb0e2b&amp;color=0,0,0&amp;vpa=13&amp;vtp=1&amp;vaab=1&amp;bbb=1"/>
          <p:cNvSpPr/>
          <p:nvPr/>
        </p:nvSpPr>
        <p:spPr>
          <a:xfrm>
            <a:off x="5085302" y="1233015"/>
            <a:ext cx="1738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</a:t>
            </a:r>
            <a:endParaRPr lang="en-US" altLang="zh-CN" sz="2800" dirty="0"/>
          </a:p>
        </p:txBody>
      </p:sp>
      <p:sp>
        <p:nvSpPr>
          <p:cNvPr id="6" name="QB_7_AN.2_1#43cb8ed70.blank?vaa=1&amp;vcp=1&amp;pid=761fb0e2b&amp;color=0,0,0&amp;vpa=14&amp;vtp=1&amp;vaab=1&amp;bbb=1"/>
          <p:cNvSpPr/>
          <p:nvPr/>
        </p:nvSpPr>
        <p:spPr>
          <a:xfrm>
            <a:off x="4696365" y="1880715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lent</a:t>
            </a:r>
            <a:endParaRPr lang="en-US" altLang="zh-CN" sz="2800" dirty="0"/>
          </a:p>
        </p:txBody>
      </p:sp>
      <p:sp>
        <p:nvSpPr>
          <p:cNvPr id="8" name="QB_7_AN.26_1#43cb8ed70.blank?vaa=1&amp;vcp=1&amp;pid=761fb0e2b&amp;color=0,0,0&amp;vpa=15&amp;vtp=1&amp;vaab=1&amp;bbb=1"/>
          <p:cNvSpPr/>
          <p:nvPr/>
        </p:nvSpPr>
        <p:spPr>
          <a:xfrm>
            <a:off x="6066377" y="2494760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spread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5a9be989?vcp=1&amp;pid=39e893e8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b6115f476?vcp=1&amp;pid=f5a9be989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4" name="QB_7_BD.27_1#c4b2a36cf?vaa=1&amp;vcp=1&amp;pid=b6115f476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我们中的每一个人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有意义；合情理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顺便提一下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书本的主角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5" name="QB_7_AN.1_1#c4b2a36cf.blank?vaa=1&amp;vcp=1&amp;pid=b6115f476&amp;color=0,0,0&amp;vpa=16&amp;vtp=1&amp;vaab=1&amp;bbb=1"/>
          <p:cNvSpPr/>
          <p:nvPr/>
        </p:nvSpPr>
        <p:spPr>
          <a:xfrm>
            <a:off x="3661315" y="1951200"/>
            <a:ext cx="18764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endParaRPr lang="en-US" altLang="zh-CN" sz="2800" dirty="0"/>
          </a:p>
        </p:txBody>
      </p:sp>
      <p:sp>
        <p:nvSpPr>
          <p:cNvPr id="7" name="QB_7_AN.2_1#c4b2a36cf.blank?vaa=1&amp;vcp=1&amp;pid=b6115f476&amp;color=0,0,0&amp;vpa=17&amp;vtp=1&amp;vaab=1&amp;bbb=1"/>
          <p:cNvSpPr/>
          <p:nvPr/>
        </p:nvSpPr>
        <p:spPr>
          <a:xfrm>
            <a:off x="3254915" y="2598900"/>
            <a:ext cx="1973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endParaRPr lang="en-US" altLang="zh-CN" sz="2800" dirty="0"/>
          </a:p>
        </p:txBody>
      </p:sp>
      <p:sp>
        <p:nvSpPr>
          <p:cNvPr id="9" name="QB_7_AN.3_1#c4b2a36cf.blank?vaa=1&amp;vcp=1&amp;pid=b6115f476&amp;color=0,0,0&amp;vpa=18&amp;vtp=1&amp;vaab=1&amp;bbb=1"/>
          <p:cNvSpPr/>
          <p:nvPr/>
        </p:nvSpPr>
        <p:spPr>
          <a:xfrm>
            <a:off x="2531014" y="3233900"/>
            <a:ext cx="1995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11" name="QB_7_AN.34_1#c4b2a36cf.blank?vaa=1&amp;vcp=1&amp;pid=b6115f476&amp;color=0,0,0&amp;vpa=19&amp;vtp=1&amp;vaab=1&amp;bbb=1"/>
          <p:cNvSpPr/>
          <p:nvPr/>
        </p:nvSpPr>
        <p:spPr>
          <a:xfrm>
            <a:off x="2594514" y="3873345"/>
            <a:ext cx="34766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1#1eb98dda8?vaa=1&amp;vcp=1&amp;pid=b6115f476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遇上麻烦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逃跑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逃脱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对做某事感到吃惊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付出代价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7_AN.1_1#1eb98dda8.blank?vaa=1&amp;vcp=1&amp;pid=b6115f476&amp;color=0,0,0&amp;vpa=20&amp;vtp=1&amp;vaab=1&amp;bbb=1"/>
          <p:cNvSpPr/>
          <p:nvPr/>
        </p:nvSpPr>
        <p:spPr>
          <a:xfrm>
            <a:off x="2226214" y="1527524"/>
            <a:ext cx="26066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</a:t>
            </a:r>
            <a:endParaRPr lang="en-US" altLang="zh-CN" sz="2800" dirty="0"/>
          </a:p>
        </p:txBody>
      </p:sp>
      <p:sp>
        <p:nvSpPr>
          <p:cNvPr id="5" name="QB_7_AN.2_1#1eb98dda8.blank?vaa=1&amp;vcp=1&amp;pid=b6115f476&amp;color=0,0,0&amp;vpa=21&amp;vtp=1&amp;vaab=1&amp;bbb=1"/>
          <p:cNvSpPr/>
          <p:nvPr/>
        </p:nvSpPr>
        <p:spPr>
          <a:xfrm>
            <a:off x="1540414" y="2175224"/>
            <a:ext cx="16605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7" name="QB_7_AN.3_1#1eb98dda8.blank?vaa=1&amp;vcp=1&amp;pid=b6115f476&amp;color=0,0,0&amp;vpa=22&amp;vtp=1&amp;vaab=1&amp;bbb=1"/>
          <p:cNvSpPr/>
          <p:nvPr/>
        </p:nvSpPr>
        <p:spPr>
          <a:xfrm>
            <a:off x="2581814" y="2822924"/>
            <a:ext cx="2073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escape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9" name="QB_7_AN.4_1#1eb98dda8.blank?vaa=1&amp;vcp=1&amp;pid=b6115f476&amp;color=0,0,0&amp;vpa=23&amp;vtp=1&amp;vaab=1&amp;bbb=1"/>
          <p:cNvSpPr/>
          <p:nvPr/>
        </p:nvSpPr>
        <p:spPr>
          <a:xfrm>
            <a:off x="1489615" y="3470624"/>
            <a:ext cx="1776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1" name="QB_7_AN.5_1#1eb98dda8.blank?vaa=1&amp;vcp=1&amp;pid=b6115f476&amp;color=0,0,0&amp;vpa=24&amp;vtp=1&amp;vaab=1&amp;bbb=1"/>
          <p:cNvSpPr/>
          <p:nvPr/>
        </p:nvSpPr>
        <p:spPr>
          <a:xfrm>
            <a:off x="3610515" y="4118324"/>
            <a:ext cx="3743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3" name="QB_7_AN.46_1#1eb98dda8.blank?vaa=1&amp;vcp=1&amp;pid=b6115f476&amp;color=0,0,0&amp;vpa=25&amp;vtp=1&amp;vaab=1&amp;bbb=1"/>
          <p:cNvSpPr/>
          <p:nvPr/>
        </p:nvSpPr>
        <p:spPr>
          <a:xfrm>
            <a:off x="3470815" y="4745069"/>
            <a:ext cx="13652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50273527?vcp=1&amp;pid=f5a9be98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3" name="QB_7_BD.47_1#9e2b58bfe?vaa=1&amp;vcp=1&amp;pid=550273527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对抗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的缩写；代表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决不；不可能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面对现实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4" name="QB_7_AN.1_1#9e2b58bfe.blank?vaa=1&amp;vcp=1&amp;pid=550273527&amp;color=0,0,0&amp;vpa=26&amp;vtp=1&amp;vaab=1&amp;bbb=1"/>
          <p:cNvSpPr/>
          <p:nvPr/>
        </p:nvSpPr>
        <p:spPr>
          <a:xfrm>
            <a:off x="1527714" y="1220315"/>
            <a:ext cx="2052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endParaRPr lang="en-US" altLang="zh-CN" sz="2800" dirty="0"/>
          </a:p>
        </p:txBody>
      </p:sp>
      <p:sp>
        <p:nvSpPr>
          <p:cNvPr id="6" name="QB_7_AN.2_1#9e2b58bfe.blank?vaa=1&amp;vcp=1&amp;pid=550273527&amp;color=0,0,0&amp;vpa=27&amp;vtp=1&amp;vaab=1&amp;bbb=1"/>
          <p:cNvSpPr/>
          <p:nvPr/>
        </p:nvSpPr>
        <p:spPr>
          <a:xfrm>
            <a:off x="3966115" y="1880715"/>
            <a:ext cx="1601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8" name="QB_7_AN.3_1#9e2b58bfe.blank?vaa=1&amp;vcp=1&amp;pid=550273527&amp;color=0,0,0&amp;vpa=28&amp;vtp=1&amp;vaab=1&amp;bbb=1"/>
          <p:cNvSpPr/>
          <p:nvPr/>
        </p:nvSpPr>
        <p:spPr>
          <a:xfrm>
            <a:off x="1502314" y="2528415"/>
            <a:ext cx="15589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0" name="QB_7_AN.4_1#9e2b58bfe.blank?vaa=1&amp;vcp=1&amp;pid=550273527&amp;color=0,0,0&amp;vpa=29&amp;vtp=1&amp;vaab=1&amp;bbb=1"/>
          <p:cNvSpPr/>
          <p:nvPr/>
        </p:nvSpPr>
        <p:spPr>
          <a:xfrm>
            <a:off x="2924714" y="3163415"/>
            <a:ext cx="13843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12" name="QB_7_AN.5_1#9e2b58bfe.blank?vaa=1&amp;vcp=1&amp;pid=550273527&amp;color=0,0,0&amp;vpa=30&amp;vtp=1&amp;vaab=1&amp;bbb=1"/>
          <p:cNvSpPr/>
          <p:nvPr/>
        </p:nvSpPr>
        <p:spPr>
          <a:xfrm>
            <a:off x="2200814" y="3823815"/>
            <a:ext cx="23098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truth</a:t>
            </a:r>
            <a:endParaRPr lang="en-US" altLang="zh-CN" sz="2800" dirty="0"/>
          </a:p>
        </p:txBody>
      </p:sp>
      <p:sp>
        <p:nvSpPr>
          <p:cNvPr id="14" name="QB_7_AN.58_1#9e2b58bfe.blank?vaa=1&amp;vcp=1&amp;pid=550273527&amp;color=0,0,0&amp;vpa=31&amp;vtp=1&amp;vaab=1&amp;bbb=1"/>
          <p:cNvSpPr/>
          <p:nvPr/>
        </p:nvSpPr>
        <p:spPr>
          <a:xfrm>
            <a:off x="2531014" y="4450560"/>
            <a:ext cx="18161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9_1#7c8cd808c?vaa=1&amp;vcp=1&amp;pid=550273527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干得好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跳高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设立;创办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来进行比较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打破纪录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受（某种病痛）折磨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7c8cd808c.blank?vaa=1&amp;vcp=1&amp;pid=550273527&amp;color=0,0,0&amp;vpa=32&amp;vtp=1&amp;vaab=1&amp;bbb=1"/>
          <p:cNvSpPr/>
          <p:nvPr/>
        </p:nvSpPr>
        <p:spPr>
          <a:xfrm>
            <a:off x="1845214" y="1213834"/>
            <a:ext cx="1758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5" name="QB_7_AN.2_1#7c8cd808c.blank?vaa=1&amp;vcp=1&amp;pid=550273527&amp;color=0,0,0&amp;vpa=33&amp;vtp=1&amp;vaab=1&amp;bbb=1"/>
          <p:cNvSpPr/>
          <p:nvPr/>
        </p:nvSpPr>
        <p:spPr>
          <a:xfrm>
            <a:off x="2543714" y="1861534"/>
            <a:ext cx="16208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7" name="QB_7_AN.3_1#7c8cd808c.blank?vaa=1&amp;vcp=1&amp;pid=550273527&amp;color=0,0,0&amp;vpa=34&amp;vtp=1&amp;vaab=1&amp;bbb=1"/>
          <p:cNvSpPr/>
          <p:nvPr/>
        </p:nvSpPr>
        <p:spPr>
          <a:xfrm>
            <a:off x="1476915" y="2496534"/>
            <a:ext cx="1798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jump</a:t>
            </a:r>
            <a:endParaRPr lang="en-US" altLang="zh-CN" sz="2800" dirty="0"/>
          </a:p>
        </p:txBody>
      </p:sp>
      <p:sp>
        <p:nvSpPr>
          <p:cNvPr id="9" name="QB_7_AN.4_1#7c8cd808c.blank?vaa=1&amp;vcp=1&amp;pid=550273527&amp;color=0,0,0&amp;vpa=35&amp;vtp=1&amp;vaab=1&amp;bbb=1"/>
          <p:cNvSpPr/>
          <p:nvPr/>
        </p:nvSpPr>
        <p:spPr>
          <a:xfrm>
            <a:off x="2502439" y="3144234"/>
            <a:ext cx="1185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1" name="QB_7_AN.5_1#7c8cd808c.blank?vaa=1&amp;vcp=1&amp;pid=550273527&amp;color=0,0,0&amp;vpa=36&amp;vtp=1&amp;vaab=1&amp;bbb=1"/>
          <p:cNvSpPr/>
          <p:nvPr/>
        </p:nvSpPr>
        <p:spPr>
          <a:xfrm>
            <a:off x="4844225" y="3791934"/>
            <a:ext cx="3009900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compare…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with…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13" name="QB_7_AN.6_1#7c8cd808c.blank?vaa=1&amp;vcp=1&amp;pid=550273527&amp;color=0,0,0&amp;vpa=37&amp;vtp=1&amp;vaab=1&amp;bbb=1"/>
          <p:cNvSpPr/>
          <p:nvPr/>
        </p:nvSpPr>
        <p:spPr>
          <a:xfrm>
            <a:off x="2416714" y="4452334"/>
            <a:ext cx="2744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endParaRPr lang="en-US" altLang="zh-CN" sz="2800" dirty="0"/>
          </a:p>
        </p:txBody>
      </p:sp>
      <p:sp>
        <p:nvSpPr>
          <p:cNvPr id="15" name="QB_7_AN.72_1#7c8cd808c.blank?vaa=1&amp;vcp=1&amp;pid=550273527&amp;color=0,0,0&amp;vpa=38&amp;vtp=1&amp;vaab=1&amp;bbb=1"/>
          <p:cNvSpPr/>
          <p:nvPr/>
        </p:nvSpPr>
        <p:spPr>
          <a:xfrm>
            <a:off x="4156615" y="5079079"/>
            <a:ext cx="195256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suffer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3_1#13124f59a?vaa=1&amp;vcp=1&amp;pid=550273527&amp;color=0,0,0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第一名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阻止某人做某事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的象征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继续做某事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感到骄傲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lang="en-US" altLang="zh-CN" sz="2800" dirty="0"/>
          </a:p>
        </p:txBody>
      </p:sp>
      <p:sp>
        <p:nvSpPr>
          <p:cNvPr id="3" name="QB_7_AN.1_1#13124f59a.blank?vaa=1&amp;vcp=1&amp;pid=550273527&amp;color=0,0,0&amp;vpa=39&amp;vtp=1&amp;vaab=1&amp;bbb=1"/>
          <p:cNvSpPr/>
          <p:nvPr/>
        </p:nvSpPr>
        <p:spPr>
          <a:xfrm>
            <a:off x="2023014" y="1847564"/>
            <a:ext cx="1757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endParaRPr lang="en-US" altLang="zh-CN" sz="2800" dirty="0"/>
          </a:p>
        </p:txBody>
      </p:sp>
      <p:sp>
        <p:nvSpPr>
          <p:cNvPr id="5" name="QB_7_AN.2_1#13124f59a.blank?vaa=1&amp;vcp=1&amp;pid=550273527&amp;color=0,0,0&amp;vpa=40&amp;vtp=1&amp;vaab=1&amp;bbb=1"/>
          <p:cNvSpPr/>
          <p:nvPr/>
        </p:nvSpPr>
        <p:spPr>
          <a:xfrm>
            <a:off x="3496215" y="2495264"/>
            <a:ext cx="46831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（from）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7_AN.3_1#13124f59a.blank?vaa=1&amp;vcp=1&amp;pid=550273527&amp;color=0,0,0&amp;vpa=41&amp;vtp=1&amp;vaab=1&amp;bbb=1"/>
          <p:cNvSpPr/>
          <p:nvPr/>
        </p:nvSpPr>
        <p:spPr>
          <a:xfrm>
            <a:off x="2734214" y="3142964"/>
            <a:ext cx="21145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symbol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7_AN.4_1#13124f59a.blank?vaa=1&amp;vcp=1&amp;pid=550273527&amp;color=0,0,0&amp;vpa=42&amp;vtp=1&amp;vaab=1&amp;bbb=1"/>
          <p:cNvSpPr/>
          <p:nvPr/>
        </p:nvSpPr>
        <p:spPr>
          <a:xfrm>
            <a:off x="2759614" y="3803364"/>
            <a:ext cx="31496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1" name="QB_7_AN.82_1#13124f59a.blank?vaa=1&amp;vcp=1&amp;pid=550273527&amp;color=0,0,0&amp;vpa=43&amp;vtp=1&amp;vaab=1&amp;bbb=1"/>
          <p:cNvSpPr/>
          <p:nvPr/>
        </p:nvSpPr>
        <p:spPr>
          <a:xfrm>
            <a:off x="3483515" y="4417409"/>
            <a:ext cx="2211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a441f632?vcp=1&amp;pid=f5a9be98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3" name="QB_7_BD.83_1#47e148e0d?vaa=1&amp;vcp=1&amp;pid=5a441f632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；公布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收到某人的来信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在过去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成千上万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借某物给某人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在某人去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的路上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4" name="QB_7_AN.1_1#47e148e0d.blank?vaa=1&amp;vcp=1&amp;pid=5a441f632&amp;color=0,0,0&amp;vpa=44&amp;vtp=1&amp;vaab=1&amp;bbb=1"/>
          <p:cNvSpPr/>
          <p:nvPr/>
        </p:nvSpPr>
        <p:spPr>
          <a:xfrm>
            <a:off x="2543714" y="1220315"/>
            <a:ext cx="12461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6" name="QB_7_AN.2_1#47e148e0d.blank?vaa=1&amp;vcp=1&amp;pid=5a441f632&amp;color=0,0,0&amp;vpa=45&amp;vtp=1&amp;vaab=1&amp;bbb=1"/>
          <p:cNvSpPr/>
          <p:nvPr/>
        </p:nvSpPr>
        <p:spPr>
          <a:xfrm>
            <a:off x="3280315" y="1880715"/>
            <a:ext cx="17399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8" name="QB_7_AN.3_1#47e148e0d.blank?vaa=1&amp;vcp=1&amp;pid=5a441f632&amp;color=0,0,0&amp;vpa=46&amp;vtp=1&amp;vaab=1&amp;bbb=1"/>
          <p:cNvSpPr/>
          <p:nvPr/>
        </p:nvSpPr>
        <p:spPr>
          <a:xfrm>
            <a:off x="1870614" y="2515715"/>
            <a:ext cx="18954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endParaRPr lang="en-US" altLang="zh-CN" sz="2800" dirty="0"/>
          </a:p>
        </p:txBody>
      </p:sp>
      <p:sp>
        <p:nvSpPr>
          <p:cNvPr id="10" name="QB_7_AN.4_1#47e148e0d.blank?vaa=1&amp;vcp=1&amp;pid=5a441f632&amp;color=0,0,0&amp;vpa=47&amp;vtp=1&amp;vaab=1&amp;bbb=1"/>
          <p:cNvSpPr/>
          <p:nvPr/>
        </p:nvSpPr>
        <p:spPr>
          <a:xfrm>
            <a:off x="2188114" y="3176115"/>
            <a:ext cx="21542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2" name="QB_7_AN.5_1#47e148e0d.blank?vaa=1&amp;vcp=1&amp;pid=5a441f632&amp;color=0,0,0&amp;vpa=48&amp;vtp=1&amp;vaab=1&amp;bbb=1"/>
          <p:cNvSpPr/>
          <p:nvPr/>
        </p:nvSpPr>
        <p:spPr>
          <a:xfrm>
            <a:off x="2950114" y="3823815"/>
            <a:ext cx="25876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4" name="QB_7_AN.94_1#47e148e0d.blank?vaa=1&amp;vcp=1&amp;pid=5a441f632&amp;color=0,0,0&amp;vpa=49&amp;vtp=1&amp;vaab=1&amp;bbb=1"/>
          <p:cNvSpPr/>
          <p:nvPr/>
        </p:nvSpPr>
        <p:spPr>
          <a:xfrm>
            <a:off x="4016915" y="4437860"/>
            <a:ext cx="276644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5_1#36fff9c0f?vaa=1&amp;vcp=1&amp;pid=5a441f632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浏览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每次；一次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用手；靠手做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在某种程度上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大量的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3" name="QB_7_AN.1_1#36fff9c0f.blank?vaa=1&amp;vcp=1&amp;pid=5a441f632&amp;color=0,0,0&amp;vpa=50&amp;vtp=1&amp;vaab=1&amp;bbb=1"/>
          <p:cNvSpPr/>
          <p:nvPr/>
        </p:nvSpPr>
        <p:spPr>
          <a:xfrm>
            <a:off x="1553114" y="1207484"/>
            <a:ext cx="21748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endParaRPr lang="en-US" altLang="zh-CN" sz="2800" dirty="0"/>
          </a:p>
        </p:txBody>
      </p:sp>
      <p:sp>
        <p:nvSpPr>
          <p:cNvPr id="5" name="QB_7_AN.2_1#36fff9c0f.blank?vaa=1&amp;vcp=1&amp;pid=5a441f632&amp;color=0,0,0&amp;vpa=51&amp;vtp=1&amp;vaab=1&amp;bbb=1"/>
          <p:cNvSpPr/>
          <p:nvPr/>
        </p:nvSpPr>
        <p:spPr>
          <a:xfrm>
            <a:off x="2607214" y="1867884"/>
            <a:ext cx="1657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7" name="QB_7_AN.3_1#36fff9c0f.blank?vaa=1&amp;vcp=1&amp;pid=5a441f632&amp;color=0,0,0&amp;vpa=52&amp;vtp=1&amp;vaab=1&amp;bbb=1"/>
          <p:cNvSpPr/>
          <p:nvPr/>
        </p:nvSpPr>
        <p:spPr>
          <a:xfrm>
            <a:off x="2962814" y="2502884"/>
            <a:ext cx="14827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</a:t>
            </a:r>
            <a:endParaRPr lang="en-US" altLang="zh-CN" sz="2800" dirty="0"/>
          </a:p>
        </p:txBody>
      </p:sp>
      <p:sp>
        <p:nvSpPr>
          <p:cNvPr id="9" name="QB_7_AN.4_1#36fff9c0f.blank?vaa=1&amp;vcp=1&amp;pid=5a441f632&amp;color=0,0,0&amp;vpa=53&amp;vtp=1&amp;vaab=1&amp;bbb=1"/>
          <p:cNvSpPr/>
          <p:nvPr/>
        </p:nvSpPr>
        <p:spPr>
          <a:xfrm>
            <a:off x="1705514" y="3163284"/>
            <a:ext cx="1855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</a:t>
            </a:r>
            <a:endParaRPr lang="en-US" altLang="zh-CN" sz="2800" dirty="0"/>
          </a:p>
        </p:txBody>
      </p:sp>
      <p:sp>
        <p:nvSpPr>
          <p:cNvPr id="11" name="QB_7_AN.5_1#36fff9c0f.blank?vaa=1&amp;vcp=1&amp;pid=5a441f632&amp;color=0,0,0&amp;vpa=54&amp;vtp=1&amp;vaab=1&amp;bbb=1"/>
          <p:cNvSpPr/>
          <p:nvPr/>
        </p:nvSpPr>
        <p:spPr>
          <a:xfrm>
            <a:off x="3044794" y="3798284"/>
            <a:ext cx="1639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13" name="QB_7_AN.6_1#36fff9c0f.blank?vaa=1&amp;vcp=1&amp;pid=5a441f632&amp;color=0,0,0&amp;vpa=55&amp;vtp=1&amp;vaab=1&amp;bbb=1"/>
          <p:cNvSpPr/>
          <p:nvPr/>
        </p:nvSpPr>
        <p:spPr>
          <a:xfrm>
            <a:off x="3441446" y="4445984"/>
            <a:ext cx="2654300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compare…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to…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15" name="QB_7_AN.108_1#36fff9c0f.blank?vaa=1&amp;vcp=1&amp;pid=5a441f632&amp;color=0,0,0&amp;vpa=56&amp;vtp=1&amp;vaab=1&amp;bbb=1"/>
          <p:cNvSpPr/>
          <p:nvPr/>
        </p:nvSpPr>
        <p:spPr>
          <a:xfrm>
            <a:off x="2023014" y="5072729"/>
            <a:ext cx="301459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amount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c67108a?vcp=1&amp;pid=39e893e8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682b65cdf?vcp=1&amp;pid=fec67108a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4" name="QB_7_BD.109_1#cf7607817?sp=1&amp;vaa=1&amp;vcp=1&amp;pid=682b65cdf&amp;color=0,0,0&amp;vtp=1&amp;vaab=1&amp;bbb=1&amp;h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什么事？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我想参加一个网络小组，讨论一些伟大的作家写的名著。</a:t>
            </a:r>
            <a:endParaRPr lang="en-US" altLang="zh-CN" sz="2800" dirty="0"/>
          </a:p>
        </p:txBody>
      </p:sp>
      <p:sp>
        <p:nvSpPr>
          <p:cNvPr id="5" name="QB_7_AN.110_1#cf7607817.blank?vaa=1&amp;vcp=1&amp;pid=682b65cdf&amp;color=0,0,0&amp;vpa=57&amp;vtp=1&amp;vaab=1&amp;bbb=1"/>
          <p:cNvSpPr/>
          <p:nvPr/>
        </p:nvSpPr>
        <p:spPr>
          <a:xfrm>
            <a:off x="2355819" y="193850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6" name="QB_7_AN.111_1#cf7607817.blank?vaa=1&amp;vcp=1&amp;pid=682b65cdf&amp;color=0,0,0&amp;vpa=58&amp;vtp=1&amp;vaab=1&amp;bbb=1"/>
          <p:cNvSpPr/>
          <p:nvPr/>
        </p:nvSpPr>
        <p:spPr>
          <a:xfrm>
            <a:off x="2524664" y="2598900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endParaRPr lang="en-US" altLang="zh-CN" sz="2800" dirty="0"/>
          </a:p>
        </p:txBody>
      </p:sp>
      <p:sp>
        <p:nvSpPr>
          <p:cNvPr id="7" name="QB_7_AN.112_1#cf7607817.blank?vaa=1&amp;vcp=1&amp;pid=682b65cdf&amp;color=0,0,0&amp;vpa=59&amp;vtp=1&amp;vaab=1&amp;bbb=1"/>
          <p:cNvSpPr/>
          <p:nvPr/>
        </p:nvSpPr>
        <p:spPr>
          <a:xfrm>
            <a:off x="3604165" y="2598900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endParaRPr lang="en-US" altLang="zh-CN" sz="2800" dirty="0"/>
          </a:p>
        </p:txBody>
      </p:sp>
      <p:sp>
        <p:nvSpPr>
          <p:cNvPr id="8" name="QB_7_AN.113_1#cf7607817.blank?vaa=1&amp;vcp=1&amp;pid=682b65cdf&amp;color=0,0,0&amp;vpa=60&amp;vtp=1&amp;vaab=1&amp;bbb=1"/>
          <p:cNvSpPr/>
          <p:nvPr/>
        </p:nvSpPr>
        <p:spPr>
          <a:xfrm>
            <a:off x="4467765" y="2598900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endParaRPr lang="en-US" altLang="zh-CN" sz="2800" dirty="0"/>
          </a:p>
        </p:txBody>
      </p:sp>
      <p:sp>
        <p:nvSpPr>
          <p:cNvPr id="9" name="QB_7_AN.114_1#cf7607817.blank?vaa=1&amp;vcp=1&amp;pid=682b65cdf&amp;color=0,0,0&amp;vpa=61&amp;vtp=1&amp;vaab=1&amp;bbb=1"/>
          <p:cNvSpPr/>
          <p:nvPr/>
        </p:nvSpPr>
        <p:spPr>
          <a:xfrm>
            <a:off x="6029865" y="2586200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endParaRPr lang="en-US" altLang="zh-CN" sz="2800" dirty="0"/>
          </a:p>
        </p:txBody>
      </p:sp>
      <p:sp>
        <p:nvSpPr>
          <p:cNvPr id="10" name="QB_7_AN.115_1#cf7607817.blank?vaa=1&amp;vcp=1&amp;pid=682b65cdf&amp;color=0,0,0&amp;vpa=62&amp;vtp=1&amp;vaab=1&amp;bbb=1"/>
          <p:cNvSpPr/>
          <p:nvPr/>
        </p:nvSpPr>
        <p:spPr>
          <a:xfrm>
            <a:off x="7715789" y="2598900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</a:t>
            </a:r>
            <a:endParaRPr lang="en-US" altLang="zh-CN" sz="2800" dirty="0"/>
          </a:p>
        </p:txBody>
      </p:sp>
      <p:sp>
        <p:nvSpPr>
          <p:cNvPr id="11" name="QB_7_AN.116_1#cf7607817.blank?vaa=1&amp;vcp=1&amp;pid=682b65cdf&amp;color=0,0,0&amp;vpa=63&amp;vtp=1&amp;vaab=1&amp;bbb=1"/>
          <p:cNvSpPr/>
          <p:nvPr/>
        </p:nvSpPr>
        <p:spPr>
          <a:xfrm>
            <a:off x="549815" y="323390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7_1#d36751606?vaa=1&amp;vcp=1&amp;pid=682b65cdf&amp;color=0,0,0&amp;vtp=1&amp;vaab=1&amp;bt=1&amp;bbb=1&amp;hb=1"/>
          <p:cNvSpPr/>
          <p:nvPr/>
        </p:nvSpPr>
        <p:spPr>
          <a:xfrm>
            <a:off x="539496" y="15603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（P56）我承认他们都很伟大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，因为至今还有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许多人在读他们的作品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d36751606.blank?vaa=1&amp;vcp=1&amp;pid=682b65cdf&amp;color=0,0,0&amp;vpa=64&amp;vtp=1&amp;vaab=1&amp;bbb=1"/>
          <p:cNvSpPr/>
          <p:nvPr/>
        </p:nvSpPr>
        <p:spPr>
          <a:xfrm>
            <a:off x="1113378" y="1517142"/>
            <a:ext cx="1163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accept</a:t>
            </a:r>
            <a:endParaRPr lang="en-US" altLang="zh-CN" sz="2800" dirty="0"/>
          </a:p>
        </p:txBody>
      </p:sp>
      <p:sp>
        <p:nvSpPr>
          <p:cNvPr id="4" name="QB_7_AN.2_1#d36751606.blank?vaa=1&amp;vcp=1&amp;pid=682b65cdf&amp;color=0,0,0&amp;vpa=65&amp;vtp=1&amp;vaab=1&amp;bbb=1"/>
          <p:cNvSpPr/>
          <p:nvPr/>
        </p:nvSpPr>
        <p:spPr>
          <a:xfrm>
            <a:off x="7280814" y="1529842"/>
            <a:ext cx="1128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endParaRPr lang="en-US" altLang="zh-CN" sz="2800" dirty="0"/>
          </a:p>
        </p:txBody>
      </p:sp>
      <p:sp>
        <p:nvSpPr>
          <p:cNvPr id="5" name="QB_7_AN.3_1#d36751606.blank?vaa=1&amp;vcp=1&amp;pid=682b65cdf&amp;color=0,0,0&amp;vpa=66&amp;vtp=1&amp;vaab=1&amp;bbb=1"/>
          <p:cNvSpPr/>
          <p:nvPr/>
        </p:nvSpPr>
        <p:spPr>
          <a:xfrm>
            <a:off x="8652414" y="152984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6" name="QB_7_AN.4_1#d36751606.blank?vaa=1&amp;vcp=1&amp;pid=682b65cdf&amp;color=0,0,0&amp;vpa=67&amp;vtp=1&amp;vaab=1&amp;bbb=1"/>
          <p:cNvSpPr/>
          <p:nvPr/>
        </p:nvSpPr>
        <p:spPr>
          <a:xfrm>
            <a:off x="9579514" y="1529842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endParaRPr lang="en-US" altLang="zh-CN" sz="2800" dirty="0"/>
          </a:p>
        </p:txBody>
      </p:sp>
      <p:sp>
        <p:nvSpPr>
          <p:cNvPr id="7" name="QB_7_AN.5_1#d36751606.blank?vaa=1&amp;vcp=1&amp;pid=682b65cdf&amp;color=0,0,0&amp;vpa=68&amp;vtp=1&amp;vaab=1&amp;bbb=1"/>
          <p:cNvSpPr/>
          <p:nvPr/>
        </p:nvSpPr>
        <p:spPr>
          <a:xfrm>
            <a:off x="10608214" y="1529842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endParaRPr lang="en-US" altLang="zh-CN" sz="2800" dirty="0"/>
          </a:p>
        </p:txBody>
      </p:sp>
      <p:sp>
        <p:nvSpPr>
          <p:cNvPr id="8" name="QB_7_AN.6_1#d36751606.blank?vaa=1&amp;vcp=1&amp;pid=682b65cdf&amp;color=0,0,0&amp;vpa=69&amp;vtp=1&amp;vaab=1&amp;bbb=1"/>
          <p:cNvSpPr/>
          <p:nvPr/>
        </p:nvSpPr>
        <p:spPr>
          <a:xfrm>
            <a:off x="549815" y="216484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9" name="QB_7_BD.124_1#72e4cf62e?sp=1&amp;vaa=1&amp;vcp=1&amp;pid=682b65cdf&amp;color=0,0,0&amp;vtp=1&amp;vaab=1&amp;bbb=1&amp;hb=1"/>
          <p:cNvSpPr/>
          <p:nvPr/>
        </p:nvSpPr>
        <p:spPr>
          <a:xfrm>
            <a:off x="539496" y="34886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Confucius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但是我更愿意把孔子描述为一位教育家和思想家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，而非作家。</a:t>
            </a:r>
            <a:endParaRPr lang="en-US" altLang="zh-CN" sz="2800" dirty="0"/>
          </a:p>
        </p:txBody>
      </p:sp>
      <p:sp>
        <p:nvSpPr>
          <p:cNvPr id="10" name="QB_7_AN.125_1#72e4cf62e.blank?vaa=1&amp;vcp=1&amp;pid=682b65cdf&amp;color=0,0,0&amp;vpa=70&amp;vtp=1&amp;vaab=1&amp;bbb=1"/>
          <p:cNvSpPr/>
          <p:nvPr/>
        </p:nvSpPr>
        <p:spPr>
          <a:xfrm>
            <a:off x="3254915" y="3458146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</a:t>
            </a:r>
            <a:endParaRPr lang="en-US" altLang="zh-CN" sz="2800" dirty="0"/>
          </a:p>
        </p:txBody>
      </p:sp>
      <p:sp>
        <p:nvSpPr>
          <p:cNvPr id="11" name="QB_7_AN.126_1#72e4cf62e.blank?vaa=1&amp;vcp=1&amp;pid=682b65cdf&amp;color=0,0,0&amp;vpa=71&amp;vtp=1&amp;vaab=1&amp;bbb=1"/>
          <p:cNvSpPr/>
          <p:nvPr/>
        </p:nvSpPr>
        <p:spPr>
          <a:xfrm>
            <a:off x="6544214" y="3458146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2" name="QB_7_AN.127_1#72e4cf62e.blank?vaa=1&amp;vcp=1&amp;pid=682b65cdf&amp;color=0,0,0&amp;vpa=72&amp;vtp=1&amp;vaab=1&amp;bbb=1"/>
          <p:cNvSpPr/>
          <p:nvPr/>
        </p:nvSpPr>
        <p:spPr>
          <a:xfrm>
            <a:off x="7738014" y="3458146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3" name="QB_7_AN.128_1#72e4cf62e.blank?vaa=1&amp;vcp=1&amp;pid=682b65cdf&amp;color=0,0,0&amp;vpa=73&amp;vtp=1&amp;vaab=1&amp;bbb=1"/>
          <p:cNvSpPr/>
          <p:nvPr/>
        </p:nvSpPr>
        <p:spPr>
          <a:xfrm>
            <a:off x="1695989" y="4105846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44c470a6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544c470a6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544c470a6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九年级（上册）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9_1#8c1edd6ab?vaa=1&amp;vcp=1&amp;pid=682b65cdf&amp;color=0,0,0&amp;mp=1&amp;vtp=1&amp;vaab=1&amp;bt=1&amp;bbb=1&amp;hb=1"/>
          <p:cNvSpPr/>
          <p:nvPr/>
        </p:nvSpPr>
        <p:spPr>
          <a:xfrm>
            <a:off x="539496" y="124282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Confucius’s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我们今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天仍然深受孔子思想的影响，莎士比亚的戏剧对我们来说也仍然很有意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8c1edd6ab.blank?vaa=1&amp;vcp=1&amp;pid=682b65cdf&amp;color=0,0,0&amp;mp=1&amp;vpa=74&amp;vtp=1&amp;vaab=1&amp;bbb=1"/>
          <p:cNvSpPr/>
          <p:nvPr/>
        </p:nvSpPr>
        <p:spPr>
          <a:xfrm>
            <a:off x="2524792" y="1212342"/>
            <a:ext cx="1757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influenced</a:t>
            </a:r>
            <a:endParaRPr lang="en-US" altLang="zh-CN" sz="2800" dirty="0"/>
          </a:p>
        </p:txBody>
      </p:sp>
      <p:sp>
        <p:nvSpPr>
          <p:cNvPr id="4" name="QB_7_AN.2_1#8c1edd6ab.blank?vaa=1&amp;vcp=1&amp;pid=682b65cdf&amp;color=0,0,0&amp;mp=1&amp;vpa=75&amp;vtp=1&amp;vaab=1&amp;bbb=1"/>
          <p:cNvSpPr/>
          <p:nvPr/>
        </p:nvSpPr>
        <p:spPr>
          <a:xfrm>
            <a:off x="4518691" y="119964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5" name="QB_7_AN.3_1#8c1edd6ab.blank?vaa=1&amp;vcp=1&amp;pid=682b65cdf&amp;color=0,0,0&amp;mp=1&amp;vpa=76&amp;vtp=1&amp;vaab=1&amp;bbb=1"/>
          <p:cNvSpPr/>
          <p:nvPr/>
        </p:nvSpPr>
        <p:spPr>
          <a:xfrm>
            <a:off x="2200814" y="1860042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6" name="QB_7_AN.4_1#8c1edd6ab.blank?vaa=1&amp;vcp=1&amp;pid=682b65cdf&amp;color=0,0,0&amp;mp=1&amp;vpa=77&amp;vtp=1&amp;vaab=1"/>
          <p:cNvSpPr/>
          <p:nvPr/>
        </p:nvSpPr>
        <p:spPr>
          <a:xfrm>
            <a:off x="3483515" y="1860042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7_AN.5_1#8c1edd6ab.blank?vaa=1&amp;vcp=1&amp;pid=682b65cdf&amp;color=0,0,0&amp;mp=1&amp;vpa=78&amp;vtp=1&amp;vaab=1&amp;bbb=1"/>
          <p:cNvSpPr/>
          <p:nvPr/>
        </p:nvSpPr>
        <p:spPr>
          <a:xfrm>
            <a:off x="4182015" y="1860042"/>
            <a:ext cx="633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endParaRPr lang="en-US" altLang="zh-CN" sz="2800" dirty="0"/>
          </a:p>
        </p:txBody>
      </p:sp>
      <p:sp>
        <p:nvSpPr>
          <p:cNvPr id="8" name="QB_7_AN.6_1#8c1edd6ab.blank?vaa=1&amp;vcp=1&amp;pid=682b65cdf&amp;color=0,0,0&amp;mp=1&amp;vpa=79&amp;vtp=1&amp;vaab=1&amp;bbb=1"/>
          <p:cNvSpPr/>
          <p:nvPr/>
        </p:nvSpPr>
        <p:spPr>
          <a:xfrm>
            <a:off x="5020215" y="1860042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7_AN.7_1#8c1edd6ab.blank?vaa=1&amp;vcp=1&amp;pid=682b65cdf&amp;color=0,0,0&amp;mp=1&amp;vpa=80&amp;vtp=1&amp;vaab=1&amp;bbb=1"/>
          <p:cNvSpPr/>
          <p:nvPr/>
        </p:nvSpPr>
        <p:spPr>
          <a:xfrm>
            <a:off x="5756815" y="1860042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endParaRPr lang="en-US" altLang="zh-CN" sz="2800" dirty="0"/>
          </a:p>
        </p:txBody>
      </p:sp>
      <p:sp>
        <p:nvSpPr>
          <p:cNvPr id="10" name="QB_7_BD.137_1#46bada05a?sp=1&amp;vaa=1&amp;vcp=1&amp;pid=682b65cdf&amp;color=0,0,0&amp;vtp=1&amp;vaab=1&amp;bbb=1&amp;hb=1"/>
          <p:cNvSpPr/>
          <p:nvPr/>
        </p:nvSpPr>
        <p:spPr>
          <a:xfrm>
            <a:off x="539496" y="38061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Confucius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（P56）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他是一位重要的作家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，但我觉得他不像孔子和莎士比亚那么有名。</a:t>
            </a:r>
            <a:endParaRPr lang="en-US" altLang="zh-CN" sz="2800" dirty="0"/>
          </a:p>
        </p:txBody>
      </p:sp>
      <p:sp>
        <p:nvSpPr>
          <p:cNvPr id="11" name="QB_7_AN.138_1#46bada05a.blank?vaa=1&amp;vcp=1&amp;pid=682b65cdf&amp;color=0,0,0&amp;vpa=81&amp;vtp=1&amp;vaab=1&amp;bbb=1"/>
          <p:cNvSpPr/>
          <p:nvPr/>
        </p:nvSpPr>
        <p:spPr>
          <a:xfrm>
            <a:off x="4677315" y="3762946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suppose</a:t>
            </a:r>
            <a:endParaRPr lang="en-US" altLang="zh-CN" sz="2800" dirty="0"/>
          </a:p>
        </p:txBody>
      </p:sp>
      <p:sp>
        <p:nvSpPr>
          <p:cNvPr id="12" name="QB_7_AN.139_1#46bada05a.blank?vaa=1&amp;vcp=1&amp;pid=682b65cdf&amp;color=0,0,0&amp;vpa=82&amp;vtp=1&amp;vaab=1&amp;bbb=1"/>
          <p:cNvSpPr/>
          <p:nvPr/>
        </p:nvSpPr>
        <p:spPr>
          <a:xfrm>
            <a:off x="7580788" y="3775646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3" name="QB_7_AN.140_1#46bada05a.blank?vaa=1&amp;vcp=1&amp;pid=682b65cdf&amp;color=0,0,0&amp;vpa=83&amp;vtp=1&amp;vaab=1&amp;bbb=1"/>
          <p:cNvSpPr/>
          <p:nvPr/>
        </p:nvSpPr>
        <p:spPr>
          <a:xfrm>
            <a:off x="8291988" y="3775646"/>
            <a:ext cx="1957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well-known</a:t>
            </a:r>
            <a:endParaRPr lang="en-US" altLang="zh-CN" sz="2800" dirty="0"/>
          </a:p>
        </p:txBody>
      </p:sp>
      <p:sp>
        <p:nvSpPr>
          <p:cNvPr id="14" name="QB_7_AN.141_1#46bada05a.blank?vaa=1&amp;vcp=1&amp;pid=682b65cdf&amp;color=0,0,0&amp;vpa=84&amp;vtp=1&amp;vaab=1&amp;bbb=1"/>
          <p:cNvSpPr/>
          <p:nvPr/>
        </p:nvSpPr>
        <p:spPr>
          <a:xfrm>
            <a:off x="10425588" y="3775646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2_1#9e718bab1?vaa=1&amp;vcp=1&amp;pid=682b65cdf&amp;color=0,0,0&amp;mp=1&amp;vtp=1&amp;vaab=1&amp;bt=1&amp;bbb=1&amp;hb=1"/>
          <p:cNvSpPr/>
          <p:nvPr/>
        </p:nvSpPr>
        <p:spPr>
          <a:xfrm>
            <a:off x="539496" y="18841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P56）那您为什么不加入讨论并向我们介绍一下它呢？</a:t>
            </a:r>
            <a:endParaRPr lang="en-US" altLang="zh-CN" sz="2800" dirty="0"/>
          </a:p>
        </p:txBody>
      </p:sp>
      <p:sp>
        <p:nvSpPr>
          <p:cNvPr id="3" name="QB_7_AN.1_1#9e718bab1.blank?vaa=1&amp;vcp=1&amp;pid=682b65cdf&amp;color=0,0,0&amp;mp=1&amp;vpa=85&amp;vtp=1&amp;vaab=1&amp;bbb=1"/>
          <p:cNvSpPr/>
          <p:nvPr/>
        </p:nvSpPr>
        <p:spPr>
          <a:xfrm>
            <a:off x="3318351" y="1853692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endParaRPr lang="en-US" altLang="zh-CN" sz="2800" dirty="0"/>
          </a:p>
        </p:txBody>
      </p:sp>
      <p:sp>
        <p:nvSpPr>
          <p:cNvPr id="4" name="QB_7_AN.2_1#9e718bab1.blank?vaa=1&amp;vcp=1&amp;pid=682b65cdf&amp;color=0,0,0&amp;mp=1&amp;vpa=86&amp;vtp=1&amp;vaab=1&amp;bbb=1"/>
          <p:cNvSpPr/>
          <p:nvPr/>
        </p:nvSpPr>
        <p:spPr>
          <a:xfrm>
            <a:off x="4334351" y="185369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5" name="QB_7_AN.3_1#9e718bab1.blank?vaa=1&amp;vcp=1&amp;pid=682b65cdf&amp;color=0,0,0&amp;mp=1&amp;vpa=87&amp;vtp=1&amp;vaab=1&amp;bbb=1"/>
          <p:cNvSpPr/>
          <p:nvPr/>
        </p:nvSpPr>
        <p:spPr>
          <a:xfrm>
            <a:off x="5058251" y="185369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6" name="QB_7_AN.4_1#9e718bab1.blank?vaa=1&amp;vcp=1&amp;pid=682b65cdf&amp;color=0,0,0&amp;mp=1&amp;vpa=88&amp;vtp=1&amp;vaab=1&amp;bbb=1"/>
          <p:cNvSpPr/>
          <p:nvPr/>
        </p:nvSpPr>
        <p:spPr>
          <a:xfrm>
            <a:off x="5959951" y="1853692"/>
            <a:ext cx="1738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</a:t>
            </a:r>
            <a:endParaRPr lang="en-US" altLang="zh-CN" sz="2800" dirty="0"/>
          </a:p>
        </p:txBody>
      </p:sp>
      <p:sp>
        <p:nvSpPr>
          <p:cNvPr id="7" name="QB_7_BD.147_1#918d8152d?vaa=1&amp;vcp=1&amp;pid=682b65cdf&amp;color=0,0,0&amp;vtp=1&amp;vaab=1&amp;bbb=1&amp;hb=1"/>
          <p:cNvSpPr/>
          <p:nvPr/>
        </p:nvSpPr>
        <p:spPr>
          <a:xfrm>
            <a:off x="539496" y="31590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Adventures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Sawyer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Twain.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（P58）我最喜欢的一本名著是马克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·吐温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《汤姆·索亚历险记》。</a:t>
            </a:r>
            <a:endParaRPr lang="en-US" altLang="zh-CN" sz="2800" dirty="0"/>
          </a:p>
        </p:txBody>
      </p:sp>
      <p:sp>
        <p:nvSpPr>
          <p:cNvPr id="8" name="QB_7_AN.148_1#918d8152d.blank?vaa=1&amp;vcp=1&amp;pid=682b65cdf&amp;color=0,0,0&amp;vpa=89&amp;vtp=1&amp;vaab=1&amp;bbb=1"/>
          <p:cNvSpPr/>
          <p:nvPr/>
        </p:nvSpPr>
        <p:spPr>
          <a:xfrm>
            <a:off x="791115" y="3128581"/>
            <a:ext cx="850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endParaRPr lang="en-US" altLang="zh-CN" sz="2800" dirty="0"/>
          </a:p>
        </p:txBody>
      </p:sp>
      <p:sp>
        <p:nvSpPr>
          <p:cNvPr id="9" name="QB_7_AN.149_1#918d8152d.blank?vaa=1&amp;vcp=1&amp;pid=682b65cdf&amp;color=0,0,0&amp;vpa=90&amp;vtp=1&amp;vaab=1&amp;bbb=1"/>
          <p:cNvSpPr/>
          <p:nvPr/>
        </p:nvSpPr>
        <p:spPr>
          <a:xfrm>
            <a:off x="1832514" y="3128581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0" name="QB_7_AN.150_1#918d8152d.blank?vaa=1&amp;vcp=1&amp;pid=682b65cdf&amp;color=0,0,0&amp;vpa=91&amp;vtp=1&amp;vaab=1&amp;bbb=1"/>
          <p:cNvSpPr/>
          <p:nvPr/>
        </p:nvSpPr>
        <p:spPr>
          <a:xfrm>
            <a:off x="2543714" y="3115881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11" name="QB_7_AN.151_1#918d8152d.blank?vaa=1&amp;vcp=1&amp;pid=682b65cdf&amp;color=0,0,0&amp;vpa=92&amp;vtp=1&amp;vaab=1&amp;bbb=1"/>
          <p:cNvSpPr/>
          <p:nvPr/>
        </p:nvSpPr>
        <p:spPr>
          <a:xfrm>
            <a:off x="3470815" y="3128581"/>
            <a:ext cx="15414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endParaRPr lang="en-US" altLang="zh-CN" sz="2800" dirty="0"/>
          </a:p>
        </p:txBody>
      </p:sp>
      <p:sp>
        <p:nvSpPr>
          <p:cNvPr id="12" name="QB_7_AN.152_1#918d8152d.blank?vaa=1&amp;vcp=1&amp;pid=682b65cdf&amp;color=0,0,0&amp;vpa=93&amp;vtp=1&amp;vaab=1&amp;bbb=1"/>
          <p:cNvSpPr/>
          <p:nvPr/>
        </p:nvSpPr>
        <p:spPr>
          <a:xfrm>
            <a:off x="5261515" y="3115881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endParaRPr lang="en-US" altLang="zh-CN" sz="2800" dirty="0"/>
          </a:p>
        </p:txBody>
      </p:sp>
      <p:sp>
        <p:nvSpPr>
          <p:cNvPr id="13" name="QB_7_AN.153_1#918d8152d.blank?vaa=1&amp;vcp=1&amp;pid=682b65cdf&amp;color=0,0,0&amp;vpa=94&amp;vtp=1&amp;vaab=1&amp;bbb=1"/>
          <p:cNvSpPr/>
          <p:nvPr/>
        </p:nvSpPr>
        <p:spPr>
          <a:xfrm>
            <a:off x="6531514" y="3128581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endParaRPr lang="en-US" altLang="zh-CN" sz="2800" dirty="0"/>
          </a:p>
        </p:txBody>
      </p:sp>
      <p:sp>
        <p:nvSpPr>
          <p:cNvPr id="14" name="QB_7_AN.154_1#918d8152d.blank?vaa=1&amp;vcp=1&amp;pid=682b65cdf&amp;color=0,0,0&amp;vpa=95&amp;vtp=1&amp;vaab=1&amp;bbb=1"/>
          <p:cNvSpPr/>
          <p:nvPr/>
        </p:nvSpPr>
        <p:spPr>
          <a:xfrm>
            <a:off x="7903114" y="31285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5_1#b076630b9?vaa=1&amp;vcp=1&amp;pid=682b65cdf&amp;color=0,0,0&amp;vtp=1&amp;vaab=1&amp;bt=1&amp;bbb=1&amp;hb=1"/>
          <p:cNvSpPr/>
          <p:nvPr/>
        </p:nvSpPr>
        <p:spPr>
          <a:xfrm>
            <a:off x="539496" y="12402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（P58）他不喜欢别人告诉他该做什么事情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以他总是招惹麻烦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b076630b9.blank?vaa=1&amp;vcp=1&amp;pid=682b65cdf&amp;color=0,0,0&amp;vpa=96&amp;vtp=1&amp;vaab=1&amp;bbb=1"/>
          <p:cNvSpPr/>
          <p:nvPr/>
        </p:nvSpPr>
        <p:spPr>
          <a:xfrm>
            <a:off x="6529928" y="1209802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4" name="QB_7_AN.2_1#b076630b9.blank?vaa=1&amp;vcp=1&amp;pid=682b65cdf&amp;color=0,0,0&amp;vpa=97&amp;vtp=1&amp;vaab=1&amp;bbb=1"/>
          <p:cNvSpPr/>
          <p:nvPr/>
        </p:nvSpPr>
        <p:spPr>
          <a:xfrm>
            <a:off x="7711028" y="120980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B_7_AN.3_1#b076630b9.blank?vaa=1&amp;vcp=1&amp;pid=682b65cdf&amp;color=0,0,0&amp;vpa=98&amp;vtp=1&amp;vaab=1&amp;bbb=1"/>
          <p:cNvSpPr/>
          <p:nvPr/>
        </p:nvSpPr>
        <p:spPr>
          <a:xfrm>
            <a:off x="8473028" y="120980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6" name="QB_7_AN.4_1#b076630b9.blank?vaa=1&amp;vcp=1&amp;pid=682b65cdf&amp;color=0,0,0&amp;vpa=99&amp;vtp=1&amp;vaab=1&amp;bbb=1"/>
          <p:cNvSpPr/>
          <p:nvPr/>
        </p:nvSpPr>
        <p:spPr>
          <a:xfrm>
            <a:off x="537115" y="1844802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gets</a:t>
            </a:r>
            <a:endParaRPr lang="en-US" altLang="zh-CN" sz="2800" dirty="0"/>
          </a:p>
        </p:txBody>
      </p:sp>
      <p:sp>
        <p:nvSpPr>
          <p:cNvPr id="7" name="QB_7_AN.5_1#b076630b9.blank?vaa=1&amp;vcp=1&amp;pid=682b65cdf&amp;color=0,0,0&amp;vpa=100&amp;vtp=1&amp;vaab=1&amp;bbb=1"/>
          <p:cNvSpPr/>
          <p:nvPr/>
        </p:nvSpPr>
        <p:spPr>
          <a:xfrm>
            <a:off x="1616614" y="1857502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8" name="QB_7_AN.6_1#b076630b9.blank?vaa=1&amp;vcp=1&amp;pid=682b65cdf&amp;color=0,0,0&amp;vpa=101&amp;vtp=1&amp;vaab=1&amp;bbb=1"/>
          <p:cNvSpPr/>
          <p:nvPr/>
        </p:nvSpPr>
        <p:spPr>
          <a:xfrm>
            <a:off x="2632614" y="1857502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</a:t>
            </a:r>
            <a:endParaRPr lang="en-US" altLang="zh-CN" sz="2800" dirty="0"/>
          </a:p>
        </p:txBody>
      </p:sp>
      <p:sp>
        <p:nvSpPr>
          <p:cNvPr id="9" name="QB_7_BD.162_1#3f8615890?vaa=1&amp;vcp=1&amp;pid=682b65cdf&amp;color=0,0,0&amp;vtp=1&amp;vaab=1&amp;bbb=1&amp;hb=1"/>
          <p:cNvSpPr/>
          <p:nvPr/>
        </p:nvSpPr>
        <p:spPr>
          <a:xfrm>
            <a:off x="539496" y="31685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它讲述了年轻人怎样成长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，人们如何彼此相爱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，以及坏人如何为他们的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行为付出代价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163_1#3f8615890.blank?vaa=1&amp;vcp=1&amp;pid=682b65cdf&amp;color=0,0,0&amp;vpa=102&amp;vtp=1&amp;vaab=1&amp;bbb=1"/>
          <p:cNvSpPr/>
          <p:nvPr/>
        </p:nvSpPr>
        <p:spPr>
          <a:xfrm>
            <a:off x="1942053" y="3138106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11" name="QB_7_AN.164_1#3f8615890.blank?vaa=1&amp;vcp=1&amp;pid=682b65cdf&amp;color=0,0,0&amp;vpa=103&amp;vtp=1&amp;vaab=1&amp;bbb=1"/>
          <p:cNvSpPr/>
          <p:nvPr/>
        </p:nvSpPr>
        <p:spPr>
          <a:xfrm>
            <a:off x="5237702" y="3125406"/>
            <a:ext cx="990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endParaRPr lang="en-US" altLang="zh-CN" sz="2800" dirty="0"/>
          </a:p>
        </p:txBody>
      </p:sp>
      <p:sp>
        <p:nvSpPr>
          <p:cNvPr id="12" name="QB_7_AN.165_1#3f8615890.blank?vaa=1&amp;vcp=1&amp;pid=682b65cdf&amp;color=0,0,0&amp;vpa=104&amp;vtp=1&amp;vaab=1&amp;bbb=1"/>
          <p:cNvSpPr/>
          <p:nvPr/>
        </p:nvSpPr>
        <p:spPr>
          <a:xfrm>
            <a:off x="6533103" y="3138106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13" name="QB_7_AN.166_1#3f8615890.blank?vaa=1&amp;vcp=1&amp;pid=682b65cdf&amp;color=0,0,0&amp;vpa=105&amp;vtp=1&amp;vaab=1&amp;bbb=1"/>
          <p:cNvSpPr/>
          <p:nvPr/>
        </p:nvSpPr>
        <p:spPr>
          <a:xfrm>
            <a:off x="8723853" y="3138106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endParaRPr lang="en-US" altLang="zh-CN" sz="2800" dirty="0"/>
          </a:p>
        </p:txBody>
      </p:sp>
      <p:sp>
        <p:nvSpPr>
          <p:cNvPr id="14" name="QB_7_AN.167_1#3f8615890.blank?vaa=1&amp;vcp=1&amp;pid=682b65cdf&amp;color=0,0,0&amp;vpa=106&amp;vtp=1&amp;vaab=1&amp;bbb=1"/>
          <p:cNvSpPr/>
          <p:nvPr/>
        </p:nvSpPr>
        <p:spPr>
          <a:xfrm>
            <a:off x="9777953" y="3138106"/>
            <a:ext cx="908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endParaRPr lang="en-US" altLang="zh-CN" sz="2800" dirty="0"/>
          </a:p>
        </p:txBody>
      </p:sp>
      <p:sp>
        <p:nvSpPr>
          <p:cNvPr id="15" name="QB_7_AN.168_1#3f8615890.blank?vaa=1&amp;vcp=1&amp;pid=682b65cdf&amp;color=0,0,0&amp;vpa=107&amp;vtp=1&amp;vaab=1&amp;bbb=1"/>
          <p:cNvSpPr/>
          <p:nvPr/>
        </p:nvSpPr>
        <p:spPr>
          <a:xfrm>
            <a:off x="549815" y="3785806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endParaRPr lang="en-US" altLang="zh-CN" sz="2800" dirty="0"/>
          </a:p>
        </p:txBody>
      </p:sp>
      <p:sp>
        <p:nvSpPr>
          <p:cNvPr id="16" name="QB_7_AN.169_1#3f8615890.blank?vaa=1&amp;vcp=1&amp;pid=682b65cdf&amp;color=0,0,0&amp;vpa=108&amp;vtp=1&amp;vaab=1&amp;bbb=1"/>
          <p:cNvSpPr/>
          <p:nvPr/>
        </p:nvSpPr>
        <p:spPr>
          <a:xfrm>
            <a:off x="2446878" y="3785806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17" name="QB_7_AN.170_1#3f8615890.blank?vaa=1&amp;vcp=1&amp;pid=682b65cdf&amp;color=0,0,0&amp;vpa=109&amp;vtp=1&amp;vaab=1&amp;bbb=1"/>
          <p:cNvSpPr/>
          <p:nvPr/>
        </p:nvSpPr>
        <p:spPr>
          <a:xfrm>
            <a:off x="5378990" y="3773106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endParaRPr lang="en-US" altLang="zh-CN" sz="2800" dirty="0"/>
          </a:p>
        </p:txBody>
      </p:sp>
      <p:sp>
        <p:nvSpPr>
          <p:cNvPr id="18" name="QB_7_AN.171_1#3f8615890.blank?vaa=1&amp;vcp=1&amp;pid=682b65cdf&amp;color=0,0,0&amp;vpa=110&amp;vtp=1&amp;vaab=1&amp;bbb=1"/>
          <p:cNvSpPr/>
          <p:nvPr/>
        </p:nvSpPr>
        <p:spPr>
          <a:xfrm>
            <a:off x="6407689" y="3785806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9" name="QB_7_AN.172_1#3f8615890.blank?vaa=1&amp;vcp=1&amp;pid=682b65cdf&amp;color=0,0,0&amp;vpa=111&amp;vtp=1&amp;vaab=1&amp;bbb=1"/>
          <p:cNvSpPr/>
          <p:nvPr/>
        </p:nvSpPr>
        <p:spPr>
          <a:xfrm>
            <a:off x="7271289" y="3785806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endParaRPr lang="en-US" altLang="zh-CN" sz="2800" dirty="0"/>
          </a:p>
        </p:txBody>
      </p:sp>
      <p:sp>
        <p:nvSpPr>
          <p:cNvPr id="20" name="QB_7_AN.173_1#3f8615890.blank?vaa=1&amp;vcp=1&amp;pid=682b65cdf&amp;color=0,0,0&amp;vpa=112&amp;vtp=1&amp;vaab=1&amp;bbb=1"/>
          <p:cNvSpPr/>
          <p:nvPr/>
        </p:nvSpPr>
        <p:spPr>
          <a:xfrm>
            <a:off x="8338089" y="3785806"/>
            <a:ext cx="1263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4_1#847382c7a?vaa=1&amp;vcp=1&amp;pid=682b65cdf&amp;color=0,0,0&amp;mp=1&amp;vtp=1&amp;vaab=1&amp;bt=1&amp;bbb=1&amp;hb=1"/>
          <p:cNvSpPr/>
          <p:nvPr/>
        </p:nvSpPr>
        <p:spPr>
          <a:xfrm>
            <a:off x="539496" y="188036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dialogues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（P58）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小说用日常英语写成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，故事中的对白读起来感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觉特别真实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847382c7a.blank?vaa=1&amp;vcp=1&amp;pid=682b65cdf&amp;color=0,0,0&amp;mp=1&amp;vpa=113&amp;vtp=1&amp;vaab=1&amp;bbb=1"/>
          <p:cNvSpPr/>
          <p:nvPr/>
        </p:nvSpPr>
        <p:spPr>
          <a:xfrm>
            <a:off x="981615" y="1849882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4" name="QB_7_AN.2_1#847382c7a.blank?vaa=1&amp;vcp=1&amp;pid=682b65cdf&amp;color=0,0,0&amp;mp=1&amp;vpa=114&amp;vtp=1&amp;vaab=1&amp;bbb=1"/>
          <p:cNvSpPr/>
          <p:nvPr/>
        </p:nvSpPr>
        <p:spPr>
          <a:xfrm>
            <a:off x="1680114" y="184988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5" name="QB_7_AN.3_1#847382c7a.blank?vaa=1&amp;vcp=1&amp;pid=682b65cdf&amp;color=0,0,0&amp;mp=1&amp;vpa=115&amp;vtp=1&amp;vaab=1&amp;bbb=1"/>
          <p:cNvSpPr/>
          <p:nvPr/>
        </p:nvSpPr>
        <p:spPr>
          <a:xfrm>
            <a:off x="2365914" y="1849882"/>
            <a:ext cx="1265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written</a:t>
            </a:r>
            <a:endParaRPr lang="en-US" altLang="zh-CN" sz="2800" dirty="0"/>
          </a:p>
        </p:txBody>
      </p:sp>
      <p:sp>
        <p:nvSpPr>
          <p:cNvPr id="6" name="QB_7_AN.4_1#847382c7a.blank?vaa=1&amp;vcp=1&amp;pid=682b65cdf&amp;color=0,0,0&amp;mp=1&amp;vpa=116&amp;vtp=1&amp;vaab=1&amp;bbb=1"/>
          <p:cNvSpPr/>
          <p:nvPr/>
        </p:nvSpPr>
        <p:spPr>
          <a:xfrm>
            <a:off x="3788315" y="184988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7" name="QB_7_BD.179_1#64fa445d7?vaa=1&amp;vcp=1&amp;pid=682b65cdf&amp;color=0,0,0&amp;vtp=1&amp;vaab=1&amp;bbb=1&amp;hb=1"/>
          <p:cNvSpPr/>
          <p:nvPr/>
        </p:nvSpPr>
        <p:spPr>
          <a:xfrm>
            <a:off x="539496" y="38086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P58）人们认为这本书是最伟大的美国小说之一。</a:t>
            </a:r>
            <a:endParaRPr lang="en-US" altLang="zh-CN" sz="2800" dirty="0"/>
          </a:p>
        </p:txBody>
      </p:sp>
      <p:sp>
        <p:nvSpPr>
          <p:cNvPr id="8" name="QB_7_AN.180_1#64fa445d7.blank?vaa=1&amp;vcp=1&amp;pid=682b65cdf&amp;color=0,0,0&amp;vpa=117&amp;vtp=1&amp;vaab=1&amp;bbb=1"/>
          <p:cNvSpPr/>
          <p:nvPr/>
        </p:nvSpPr>
        <p:spPr>
          <a:xfrm>
            <a:off x="961993" y="3778186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9" name="QB_7_AN.181_1#64fa445d7.blank?vaa=1&amp;vcp=1&amp;pid=682b65cdf&amp;color=0,0,0&amp;vpa=118&amp;vtp=1&amp;vaab=1&amp;bbb=1"/>
          <p:cNvSpPr/>
          <p:nvPr/>
        </p:nvSpPr>
        <p:spPr>
          <a:xfrm>
            <a:off x="1660494" y="377818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0" name="QB_7_AN.182_1#64fa445d7.blank?vaa=1&amp;vcp=1&amp;pid=682b65cdf&amp;color=0,0,0&amp;vpa=119&amp;vtp=1&amp;vaab=1&amp;bbb=1"/>
          <p:cNvSpPr/>
          <p:nvPr/>
        </p:nvSpPr>
        <p:spPr>
          <a:xfrm>
            <a:off x="2397094" y="3765486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endParaRPr lang="en-US" altLang="zh-CN" sz="2800" dirty="0"/>
          </a:p>
        </p:txBody>
      </p:sp>
      <p:sp>
        <p:nvSpPr>
          <p:cNvPr id="11" name="QB_7_AN.183_1#64fa445d7.blank?vaa=1&amp;vcp=1&amp;pid=682b65cdf&amp;color=0,0,0&amp;vpa=120&amp;vtp=1&amp;vaab=1&amp;bbb=1"/>
          <p:cNvSpPr/>
          <p:nvPr/>
        </p:nvSpPr>
        <p:spPr>
          <a:xfrm>
            <a:off x="3946493" y="377818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2" name="QB_7_AN.184_1#64fa445d7.blank?vaa=1&amp;vcp=1&amp;pid=682b65cdf&amp;color=0,0,0&amp;vpa=121&amp;vtp=1&amp;vaab=1&amp;bbb=1"/>
          <p:cNvSpPr/>
          <p:nvPr/>
        </p:nvSpPr>
        <p:spPr>
          <a:xfrm>
            <a:off x="4721193" y="3778186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1a2ea85c?vcp=1&amp;pid=fec67108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3" name="QB_7_BD.185_1#73cd1ea6e?vaa=1&amp;vcp=1&amp;pid=91a2ea85c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98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52.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如果我没记错的话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，海淀全明星98分，北京国际巨人52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_______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（P64）上次大明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没有入选我们队。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（P64）那不是借口!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这个赛季两支球队没有多大差异。</a:t>
            </a:r>
            <a:endParaRPr lang="en-US" altLang="zh-CN" sz="2800" dirty="0"/>
          </a:p>
        </p:txBody>
      </p:sp>
      <p:sp>
        <p:nvSpPr>
          <p:cNvPr id="4" name="QB_7_AN.1_1#73cd1ea6e.blank?vaa=1&amp;vcp=1&amp;pid=91a2ea85c&amp;color=0,0,0&amp;vpa=122&amp;vtp=1&amp;vaab=1&amp;bbb=1"/>
          <p:cNvSpPr/>
          <p:nvPr/>
        </p:nvSpPr>
        <p:spPr>
          <a:xfrm>
            <a:off x="6329902" y="1220315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points</a:t>
            </a:r>
            <a:endParaRPr lang="en-US" altLang="zh-CN" sz="2800" dirty="0"/>
          </a:p>
        </p:txBody>
      </p:sp>
      <p:sp>
        <p:nvSpPr>
          <p:cNvPr id="5" name="QB_7_AN.2_1#73cd1ea6e.blank?vaa=1&amp;vcp=1&amp;pid=91a2ea85c&amp;color=0,0,0&amp;vpa=123&amp;vtp=1&amp;vaab=1&amp;bbb=1"/>
          <p:cNvSpPr/>
          <p:nvPr/>
        </p:nvSpPr>
        <p:spPr>
          <a:xfrm>
            <a:off x="7688803" y="1233015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3_1#73cd1ea6e.blank?vaa=1&amp;vcp=1&amp;pid=91a2ea85c&amp;color=0,0,0&amp;vpa=124&amp;vtp=1&amp;vaab=1&amp;bbb=1"/>
          <p:cNvSpPr/>
          <p:nvPr/>
        </p:nvSpPr>
        <p:spPr>
          <a:xfrm>
            <a:off x="2113503" y="2528415"/>
            <a:ext cx="120008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</a:t>
            </a:r>
            <a:endParaRPr lang="en-US" altLang="zh-CN" sz="2800" dirty="0"/>
          </a:p>
        </p:txBody>
      </p:sp>
      <p:sp>
        <p:nvSpPr>
          <p:cNvPr id="8" name="QB_7_AN.4_1#73cd1ea6e.blank?vaa=1&amp;vcp=1&amp;pid=91a2ea85c&amp;color=0,0,0&amp;vpa=125&amp;vtp=1&amp;vaab=1&amp;bbb=1"/>
          <p:cNvSpPr/>
          <p:nvPr/>
        </p:nvSpPr>
        <p:spPr>
          <a:xfrm>
            <a:off x="3523202" y="2528415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endParaRPr lang="en-US" altLang="zh-CN" sz="2800" dirty="0"/>
          </a:p>
        </p:txBody>
      </p:sp>
      <p:sp>
        <p:nvSpPr>
          <p:cNvPr id="9" name="QB_7_AN.5_1#73cd1ea6e.blank?vaa=1&amp;vcp=1&amp;pid=91a2ea85c&amp;color=0,0,0&amp;vpa=126&amp;vtp=1&amp;vaab=1&amp;bbb=1"/>
          <p:cNvSpPr/>
          <p:nvPr/>
        </p:nvSpPr>
        <p:spPr>
          <a:xfrm>
            <a:off x="4958302" y="2528415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1" name="QB_7_AN.6_1#73cd1ea6e.blank?vaa=1&amp;vcp=1&amp;pid=91a2ea85c&amp;color=0,0,0&amp;vpa=127&amp;vtp=1&amp;vaab=1&amp;bbb=1"/>
          <p:cNvSpPr/>
          <p:nvPr/>
        </p:nvSpPr>
        <p:spPr>
          <a:xfrm>
            <a:off x="1882744" y="38238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12" name="QB_7_AN.7_1#73cd1ea6e.blank?vaa=1&amp;vcp=1&amp;pid=91a2ea85c&amp;color=0,0,0&amp;vpa=128&amp;vtp=1&amp;vaab=1&amp;bbb=1"/>
          <p:cNvSpPr/>
          <p:nvPr/>
        </p:nvSpPr>
        <p:spPr>
          <a:xfrm>
            <a:off x="2733644" y="3823815"/>
            <a:ext cx="1223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excuse</a:t>
            </a:r>
            <a:endParaRPr lang="en-US" altLang="zh-CN" sz="2800" dirty="0"/>
          </a:p>
        </p:txBody>
      </p:sp>
      <p:sp>
        <p:nvSpPr>
          <p:cNvPr id="14" name="QB_7_AN.196_1#73cd1ea6e.blank?vaa=1&amp;vcp=1&amp;pid=91a2ea85c&amp;color=0,0,0&amp;vpa=129&amp;vtp=1&amp;vaab=1&amp;bbb=1"/>
          <p:cNvSpPr/>
          <p:nvPr/>
        </p:nvSpPr>
        <p:spPr>
          <a:xfrm>
            <a:off x="2060544" y="44715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15" name="QB_7_AN.197_1#73cd1ea6e.blank?vaa=1&amp;vcp=1&amp;pid=91a2ea85c&amp;color=0,0,0&amp;vpa=130&amp;vtp=1&amp;vaab=1&amp;bbb=1"/>
          <p:cNvSpPr/>
          <p:nvPr/>
        </p:nvSpPr>
        <p:spPr>
          <a:xfrm>
            <a:off x="2949544" y="4471515"/>
            <a:ext cx="16922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4" grpId="0" build="p" animBg="1"/>
      <p:bldP spid="1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8_1#8ad58fc87?sp=1&amp;vaa=1&amp;vcp=1&amp;pid=91a2ea85c&amp;color=0,0,0&amp;vtp=1&amp;vaab=1&amp;bt=1&amp;bbb=1"/>
          <p:cNvSpPr/>
          <p:nvPr/>
        </p:nvSpPr>
        <p:spPr>
          <a:xfrm>
            <a:off x="539496" y="120065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玲玲，你认为他们会赢吗？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绝对不可能!</a:t>
            </a:r>
            <a:endParaRPr lang="en-US" altLang="zh-CN" sz="2800" dirty="0"/>
          </a:p>
        </p:txBody>
      </p:sp>
      <p:sp>
        <p:nvSpPr>
          <p:cNvPr id="3" name="QB_7_AN.1_1#8ad58fc87.blank?vaa=1&amp;vcp=1&amp;pid=91a2ea85c&amp;color=0,0,0&amp;vpa=131&amp;vtp=1&amp;vaab=1&amp;bbb=1"/>
          <p:cNvSpPr/>
          <p:nvPr/>
        </p:nvSpPr>
        <p:spPr>
          <a:xfrm>
            <a:off x="867315" y="1817878"/>
            <a:ext cx="693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4" name="QB_7_AN.2_1#8ad58fc87.blank?vaa=1&amp;vcp=1&amp;pid=91a2ea85c&amp;color=0,0,0&amp;vpa=132&amp;vtp=1&amp;vaab=1&amp;bbb=1"/>
          <p:cNvSpPr/>
          <p:nvPr/>
        </p:nvSpPr>
        <p:spPr>
          <a:xfrm>
            <a:off x="1769014" y="1805178"/>
            <a:ext cx="850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5" name="QB_7_BD.201_1#0f4737f48?vaa=1&amp;vcp=1&amp;pid=91a2ea85c&amp;color=0,0,0&amp;vtp=1&amp;vaab=1&amp;bbb=1"/>
          <p:cNvSpPr/>
          <p:nvPr/>
        </p:nvSpPr>
        <p:spPr>
          <a:xfrm>
            <a:off x="539496" y="37720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你们没有任何机会！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（P66）他被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邀请到世界各地参加比赛。</a:t>
            </a:r>
            <a:endParaRPr lang="en-US" altLang="zh-CN" sz="2800" dirty="0"/>
          </a:p>
        </p:txBody>
      </p:sp>
      <p:sp>
        <p:nvSpPr>
          <p:cNvPr id="6" name="QB_7_AN.3_1#0f4737f48.blank?vaa=1&amp;vcp=1&amp;pid=91a2ea85c&amp;color=0,0,0&amp;vpa=133&amp;vtp=1&amp;vaab=1&amp;bbb=1"/>
          <p:cNvSpPr/>
          <p:nvPr/>
        </p:nvSpPr>
        <p:spPr>
          <a:xfrm>
            <a:off x="2657316" y="374161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7" name="QB_7_AN.4_1#0f4737f48.blank?vaa=1&amp;vcp=1&amp;pid=91a2ea85c&amp;color=0,0,0&amp;vpa=134&amp;vtp=1&amp;vaab=1&amp;bbb=1"/>
          <p:cNvSpPr/>
          <p:nvPr/>
        </p:nvSpPr>
        <p:spPr>
          <a:xfrm>
            <a:off x="3508217" y="3741610"/>
            <a:ext cx="1243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endParaRPr lang="en-US" altLang="zh-CN" sz="2800" dirty="0"/>
          </a:p>
        </p:txBody>
      </p:sp>
      <p:sp>
        <p:nvSpPr>
          <p:cNvPr id="9" name="QB_7_AN.205_1#0f4737f48.blank?vaa=1&amp;vcp=1&amp;pid=91a2ea85c&amp;color=0,0,0&amp;vpa=135&amp;vtp=1&amp;vaab=1&amp;bbb=1"/>
          <p:cNvSpPr/>
          <p:nvPr/>
        </p:nvSpPr>
        <p:spPr>
          <a:xfrm>
            <a:off x="1408653" y="4389310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10" name="QB_7_AN.206_1#0f4737f48.blank?vaa=1&amp;vcp=1&amp;pid=91a2ea85c&amp;color=0,0,0&amp;vpa=136&amp;vtp=1&amp;vaab=1&amp;bbb=1"/>
          <p:cNvSpPr/>
          <p:nvPr/>
        </p:nvSpPr>
        <p:spPr>
          <a:xfrm>
            <a:off x="2437353" y="4389310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invited</a:t>
            </a:r>
            <a:endParaRPr lang="en-US" altLang="zh-CN" sz="2800" dirty="0"/>
          </a:p>
        </p:txBody>
      </p:sp>
      <p:sp>
        <p:nvSpPr>
          <p:cNvPr id="11" name="QB_7_AN.207_1#0f4737f48.blank?vaa=1&amp;vcp=1&amp;pid=91a2ea85c&amp;color=0,0,0&amp;vpa=137&amp;vtp=1&amp;vaab=1&amp;bbb=1"/>
          <p:cNvSpPr/>
          <p:nvPr/>
        </p:nvSpPr>
        <p:spPr>
          <a:xfrm>
            <a:off x="3847052" y="4389310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8_1#e4cc7c4c9?vaa=1&amp;vcp=1&amp;pid=91a2ea85c&amp;color=0,0,0&amp;mp=1&amp;vtp=1&amp;vaab=1&amp;bt=1&amp;bbb=1"/>
          <p:cNvSpPr/>
          <p:nvPr/>
        </p:nvSpPr>
        <p:spPr>
          <a:xfrm>
            <a:off x="539496" y="9253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（P66）刘翔是他们中的一个。</a:t>
            </a:r>
            <a:endParaRPr lang="en-US" altLang="zh-CN" sz="2800" dirty="0"/>
          </a:p>
        </p:txBody>
      </p:sp>
      <p:sp>
        <p:nvSpPr>
          <p:cNvPr id="3" name="QB_7_AN.1_1#e4cc7c4c9.blank?vaa=1&amp;vcp=1&amp;pid=91a2ea85c&amp;color=0,0,0&amp;mp=1&amp;vpa=138&amp;vtp=1&amp;vaab=1&amp;bbb=1"/>
          <p:cNvSpPr/>
          <p:nvPr/>
        </p:nvSpPr>
        <p:spPr>
          <a:xfrm>
            <a:off x="2534189" y="873887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4" name="QB_7_AN.2_1#e4cc7c4c9.blank?vaa=1&amp;vcp=1&amp;pid=91a2ea85c&amp;color=0,0,0&amp;mp=1&amp;vpa=139&amp;vtp=1&amp;vaab=1&amp;bbb=1"/>
          <p:cNvSpPr/>
          <p:nvPr/>
        </p:nvSpPr>
        <p:spPr>
          <a:xfrm>
            <a:off x="3562890" y="861187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endParaRPr lang="en-US" altLang="zh-CN" sz="2800" dirty="0"/>
          </a:p>
        </p:txBody>
      </p:sp>
      <p:sp>
        <p:nvSpPr>
          <p:cNvPr id="5" name="QB_7_AN.3_1#e4cc7c4c9.blank?vaa=1&amp;vcp=1&amp;pid=91a2ea85c&amp;color=0,0,0&amp;mp=1&amp;vpa=140&amp;vtp=1&amp;vaab=1&amp;bbb=1"/>
          <p:cNvSpPr/>
          <p:nvPr/>
        </p:nvSpPr>
        <p:spPr>
          <a:xfrm>
            <a:off x="5023390" y="873887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6" name="QB_7_BD.212_1#fb2e027ab?vaa=1&amp;vcp=1&amp;pid=91a2ea85c&amp;color=0,0,0&amp;vtp=1&amp;vaab=1&amp;bbb=1&amp;hb=1"/>
          <p:cNvSpPr/>
          <p:nvPr/>
        </p:nvSpPr>
        <p:spPr>
          <a:xfrm>
            <a:off x="539496" y="155759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hurdling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）这也是跨栏项目的奥运金牌首次挂在了亚洲国家运动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员的脖子上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4_1#fb2e027ab.blank?vaa=1&amp;vcp=1&amp;pid=91a2ea85c&amp;color=0,0,0&amp;vpa=141&amp;vtp=1&amp;vaab=1&amp;bbb=1"/>
          <p:cNvSpPr/>
          <p:nvPr/>
        </p:nvSpPr>
        <p:spPr>
          <a:xfrm>
            <a:off x="2653253" y="1527111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8" name="QB_7_AN.5_1#fb2e027ab.blank?vaa=1&amp;vcp=1&amp;pid=91a2ea85c&amp;color=0,0,0&amp;vpa=142&amp;vtp=1&amp;vaab=1&amp;bbb=1"/>
          <p:cNvSpPr/>
          <p:nvPr/>
        </p:nvSpPr>
        <p:spPr>
          <a:xfrm>
            <a:off x="3567652" y="1527111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9" name="QB_7_AN.6_1#fb2e027ab.blank?vaa=1&amp;vcp=1&amp;pid=91a2ea85c&amp;color=0,0,0&amp;vpa=143&amp;vtp=1&amp;vaab=1&amp;bbb=1"/>
          <p:cNvSpPr/>
          <p:nvPr/>
        </p:nvSpPr>
        <p:spPr>
          <a:xfrm>
            <a:off x="4609052" y="1527111"/>
            <a:ext cx="889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0" name="QB_7_AN.7_1#fb2e027ab.blank?vaa=1&amp;vcp=1&amp;pid=91a2ea85c&amp;color=0,0,0&amp;vpa=144&amp;vtp=1&amp;vaab=1&amp;bbb=1"/>
          <p:cNvSpPr/>
          <p:nvPr/>
        </p:nvSpPr>
        <p:spPr>
          <a:xfrm>
            <a:off x="549815" y="2174811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11" name="QB_7_AN.8_1#fb2e027ab.blank?vaa=1&amp;vcp=1&amp;pid=91a2ea85c&amp;color=0,0,0&amp;vpa=145&amp;vtp=1&amp;vaab=1&amp;bbb=1"/>
          <p:cNvSpPr/>
          <p:nvPr/>
        </p:nvSpPr>
        <p:spPr>
          <a:xfrm>
            <a:off x="1616614" y="2162111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hung</a:t>
            </a:r>
            <a:endParaRPr lang="en-US" altLang="zh-CN" sz="2800" dirty="0"/>
          </a:p>
        </p:txBody>
      </p:sp>
      <p:sp>
        <p:nvSpPr>
          <p:cNvPr id="12" name="QB_7_AN.9_1#fb2e027ab.blank?vaa=1&amp;vcp=1&amp;pid=91a2ea85c&amp;color=0,0,0&amp;vpa=146&amp;vtp=1&amp;vaab=1&amp;bbb=1"/>
          <p:cNvSpPr/>
          <p:nvPr/>
        </p:nvSpPr>
        <p:spPr>
          <a:xfrm>
            <a:off x="2810414" y="2174811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round</a:t>
            </a:r>
            <a:endParaRPr lang="en-US" altLang="zh-CN" sz="2800" dirty="0"/>
          </a:p>
        </p:txBody>
      </p:sp>
      <p:sp>
        <p:nvSpPr>
          <p:cNvPr id="13" name="QB_7_AN.10_1#fb2e027ab.blank?vaa=1&amp;vcp=1&amp;pid=91a2ea85c&amp;color=0,0,0&amp;vpa=147&amp;vtp=1&amp;vaab=1&amp;bbb=1"/>
          <p:cNvSpPr/>
          <p:nvPr/>
        </p:nvSpPr>
        <p:spPr>
          <a:xfrm>
            <a:off x="4067715" y="2174811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4" name="QB_7_AN.11_1#fb2e027ab.blank?vaa=1&amp;vcp=1&amp;pid=91a2ea85c&amp;color=0,0,0&amp;vpa=148&amp;vtp=1&amp;vaab=1&amp;bbb=1"/>
          <p:cNvSpPr/>
          <p:nvPr/>
        </p:nvSpPr>
        <p:spPr>
          <a:xfrm>
            <a:off x="4931315" y="2174811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neck</a:t>
            </a:r>
            <a:endParaRPr lang="en-US" altLang="zh-CN" sz="2800" dirty="0"/>
          </a:p>
        </p:txBody>
      </p:sp>
      <p:sp>
        <p:nvSpPr>
          <p:cNvPr id="15" name="QB_7_BD.221_1#79ba91b1a?vaa=1&amp;vcp=1&amp;pid=91a2ea85c&amp;color=0,0,0&amp;vtp=1&amp;vaab=1&amp;bbb=1&amp;hb=1"/>
          <p:cNvSpPr/>
          <p:nvPr/>
        </p:nvSpPr>
        <p:spPr>
          <a:xfrm>
            <a:off x="539496" y="41229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London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）令人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遗憾的是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，他的脚伤使他没能完成2012年伦敦奥运会的比赛。</a:t>
            </a:r>
            <a:endParaRPr lang="en-US" altLang="zh-CN" sz="2800" dirty="0"/>
          </a:p>
        </p:txBody>
      </p:sp>
      <p:sp>
        <p:nvSpPr>
          <p:cNvPr id="16" name="QB_7_AN.222_1#79ba91b1a.blank?vaa=1&amp;vcp=1&amp;pid=91a2ea85c&amp;color=0,0,0&amp;vpa=149&amp;vtp=1&amp;vaab=1&amp;bbb=1"/>
          <p:cNvSpPr/>
          <p:nvPr/>
        </p:nvSpPr>
        <p:spPr>
          <a:xfrm>
            <a:off x="981615" y="4092511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7" name="QB_7_AN.223_1#79ba91b1a.blank?vaa=1&amp;vcp=1&amp;pid=91a2ea85c&amp;color=0,0,0&amp;vpa=150&amp;vtp=1&amp;vaab=1&amp;bbb=1"/>
          <p:cNvSpPr/>
          <p:nvPr/>
        </p:nvSpPr>
        <p:spPr>
          <a:xfrm>
            <a:off x="1680114" y="40925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8" name="QB_7_AN.224_1#79ba91b1a.blank?vaa=1&amp;vcp=1&amp;pid=91a2ea85c&amp;color=0,0,0&amp;vpa=151&amp;vtp=1&amp;vaab=1"/>
          <p:cNvSpPr/>
          <p:nvPr/>
        </p:nvSpPr>
        <p:spPr>
          <a:xfrm>
            <a:off x="2429414" y="4092511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9" name="QB_7_AN.225_1#79ba91b1a.blank?vaa=1&amp;vcp=1&amp;pid=91a2ea85c&amp;color=0,0,0&amp;vpa=152&amp;vtp=1&amp;vaab=1&amp;bbb=1"/>
          <p:cNvSpPr/>
          <p:nvPr/>
        </p:nvSpPr>
        <p:spPr>
          <a:xfrm>
            <a:off x="3127915" y="4079811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pity</a:t>
            </a:r>
            <a:endParaRPr lang="en-US" altLang="zh-CN" sz="2800" dirty="0"/>
          </a:p>
        </p:txBody>
      </p:sp>
      <p:sp>
        <p:nvSpPr>
          <p:cNvPr id="20" name="QB_7_AN.226_1#79ba91b1a.blank?vaa=1&amp;vcp=1&amp;pid=91a2ea85c&amp;color=0,0,0&amp;vpa=153&amp;vtp=1&amp;vaab=1&amp;bbb=1"/>
          <p:cNvSpPr/>
          <p:nvPr/>
        </p:nvSpPr>
        <p:spPr>
          <a:xfrm>
            <a:off x="4194715" y="4092511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21" name="QB_7_AN.227_1#79ba91b1a.blank?vaa=1&amp;vcp=1&amp;pid=91a2ea85c&amp;color=0,0,0&amp;vpa=154&amp;vtp=1&amp;vaab=1&amp;bbb=1"/>
          <p:cNvSpPr/>
          <p:nvPr/>
        </p:nvSpPr>
        <p:spPr>
          <a:xfrm>
            <a:off x="7953914" y="4079811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</a:t>
            </a:r>
            <a:endParaRPr lang="en-US" altLang="zh-CN" sz="2800" dirty="0"/>
          </a:p>
        </p:txBody>
      </p:sp>
      <p:sp>
        <p:nvSpPr>
          <p:cNvPr id="22" name="QB_7_AN.228_1#79ba91b1a.blank?vaa=1&amp;vcp=1&amp;pid=91a2ea85c&amp;color=0,0,0&amp;vpa=155&amp;vtp=1&amp;vaab=1&amp;bbb=1"/>
          <p:cNvSpPr/>
          <p:nvPr/>
        </p:nvSpPr>
        <p:spPr>
          <a:xfrm>
            <a:off x="9566814" y="4092511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endParaRPr lang="en-US" altLang="zh-CN" sz="2800" dirty="0"/>
          </a:p>
        </p:txBody>
      </p:sp>
      <p:sp>
        <p:nvSpPr>
          <p:cNvPr id="23" name="QB_7_AN.229_1#79ba91b1a.blank?vaa=1&amp;vcp=1&amp;pid=91a2ea85c&amp;color=0,0,0&amp;vpa=156&amp;vtp=1&amp;vaab=1&amp;bbb=1"/>
          <p:cNvSpPr/>
          <p:nvPr/>
        </p:nvSpPr>
        <p:spPr>
          <a:xfrm>
            <a:off x="562515" y="4740211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24" name="QB_7_AN.230_1#79ba91b1a.blank?vaa=1&amp;vcp=1&amp;pid=91a2ea85c&amp;color=0,0,0&amp;vpa=157&amp;vtp=1&amp;vaab=1&amp;bbb=1"/>
          <p:cNvSpPr/>
          <p:nvPr/>
        </p:nvSpPr>
        <p:spPr>
          <a:xfrm>
            <a:off x="1794414" y="4727511"/>
            <a:ext cx="1855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26f1a968?vcp=1&amp;pid=fec67108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3" name="QB_7_BD.231_1#f47575b1a?vaa=1&amp;vcp=1&amp;pid=f26f1a96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）它们将会被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发布到学校网站上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f47575b1a.blank?vaa=1&amp;vcp=1&amp;pid=f26f1a968&amp;color=0,0,0&amp;vpa=158&amp;vtp=1&amp;vaab=1&amp;bbb=1"/>
          <p:cNvSpPr/>
          <p:nvPr/>
        </p:nvSpPr>
        <p:spPr>
          <a:xfrm>
            <a:off x="2502439" y="1220315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endParaRPr lang="en-US" altLang="zh-CN" sz="2800" dirty="0"/>
          </a:p>
        </p:txBody>
      </p:sp>
      <p:sp>
        <p:nvSpPr>
          <p:cNvPr id="5" name="QB_7_AN.2_1#f47575b1a.blank?vaa=1&amp;vcp=1&amp;pid=f26f1a968&amp;color=0,0,0&amp;vpa=159&amp;vtp=1&amp;vaab=1&amp;bbb=1"/>
          <p:cNvSpPr/>
          <p:nvPr/>
        </p:nvSpPr>
        <p:spPr>
          <a:xfrm>
            <a:off x="3442240" y="12203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6" name="QB_7_AN.3_1#f47575b1a.blank?vaa=1&amp;vcp=1&amp;pid=f26f1a968&amp;color=0,0,0&amp;vpa=160&amp;vtp=1&amp;vaab=1&amp;bbb=1"/>
          <p:cNvSpPr/>
          <p:nvPr/>
        </p:nvSpPr>
        <p:spPr>
          <a:xfrm>
            <a:off x="4331240" y="12330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7" name="QB_7_BD.235_1#5764e5d6b?vaa=1&amp;vcp=1&amp;pid=f26f1a968&amp;color=0,0,0&amp;vtp=1&amp;vaab=1&amp;bbb=1&amp;hb=1"/>
          <p:cNvSpPr/>
          <p:nvPr/>
        </p:nvSpPr>
        <p:spPr>
          <a:xfrm>
            <a:off x="539496" y="25474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）这些照片可以在网上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被其他班的同学甚至生活在国外的人们看到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236_1#5764e5d6b.blank?vaa=1&amp;vcp=1&amp;pid=f26f1a968&amp;color=0,0,0&amp;vpa=161&amp;vtp=1&amp;vaab=1&amp;bbb=1"/>
          <p:cNvSpPr/>
          <p:nvPr/>
        </p:nvSpPr>
        <p:spPr>
          <a:xfrm>
            <a:off x="1661064" y="2516994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9" name="QB_7_AN.237_1#5764e5d6b.blank?vaa=1&amp;vcp=1&amp;pid=f26f1a968&amp;color=0,0,0&amp;vpa=162&amp;vtp=1&amp;vaab=1&amp;bbb=1"/>
          <p:cNvSpPr/>
          <p:nvPr/>
        </p:nvSpPr>
        <p:spPr>
          <a:xfrm>
            <a:off x="2626264" y="2516994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10" name="QB_7_AN.238_1#5764e5d6b.blank?vaa=1&amp;vcp=1&amp;pid=f26f1a968&amp;color=0,0,0&amp;vpa=163&amp;vtp=1&amp;vaab=1&amp;bbb=1"/>
          <p:cNvSpPr/>
          <p:nvPr/>
        </p:nvSpPr>
        <p:spPr>
          <a:xfrm>
            <a:off x="3464465" y="2516994"/>
            <a:ext cx="889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seen</a:t>
            </a:r>
            <a:endParaRPr lang="en-US" altLang="zh-CN" sz="2800" dirty="0"/>
          </a:p>
        </p:txBody>
      </p:sp>
      <p:sp>
        <p:nvSpPr>
          <p:cNvPr id="11" name="QB_7_AN.239_1#5764e5d6b.blank?vaa=1&amp;vcp=1&amp;pid=f26f1a968&amp;color=0,0,0&amp;vpa=164&amp;vtp=1&amp;vaab=1&amp;bbb=1"/>
          <p:cNvSpPr/>
          <p:nvPr/>
        </p:nvSpPr>
        <p:spPr>
          <a:xfrm>
            <a:off x="4569365" y="251699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2" name="QB_7_AN.240_1#5764e5d6b.blank?vaa=1&amp;vcp=1&amp;pid=f26f1a968&amp;color=0,0,0&amp;vpa=165&amp;vtp=1&amp;vaab=1&amp;bbb=1"/>
          <p:cNvSpPr/>
          <p:nvPr/>
        </p:nvSpPr>
        <p:spPr>
          <a:xfrm>
            <a:off x="7352253" y="250429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13" name="QB_7_AN.241_1#5764e5d6b.blank?vaa=1&amp;vcp=1&amp;pid=f26f1a968&amp;color=0,0,0&amp;vpa=166&amp;vtp=1&amp;vaab=1&amp;bbb=1"/>
          <p:cNvSpPr/>
          <p:nvPr/>
        </p:nvSpPr>
        <p:spPr>
          <a:xfrm>
            <a:off x="8241253" y="251699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endParaRPr lang="en-US" altLang="zh-CN" sz="2800" dirty="0"/>
          </a:p>
        </p:txBody>
      </p:sp>
      <p:sp>
        <p:nvSpPr>
          <p:cNvPr id="14" name="QB_7_AN.242_1#5764e5d6b.blank?vaa=1&amp;vcp=1&amp;pid=f26f1a968&amp;color=0,0,0&amp;vpa=167&amp;vtp=1&amp;vaab=1&amp;bbb=1"/>
          <p:cNvSpPr/>
          <p:nvPr/>
        </p:nvSpPr>
        <p:spPr>
          <a:xfrm>
            <a:off x="9447753" y="2516994"/>
            <a:ext cx="1243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</a:t>
            </a:r>
            <a:endParaRPr lang="en-US" altLang="zh-CN" sz="2800" dirty="0"/>
          </a:p>
        </p:txBody>
      </p:sp>
      <p:sp>
        <p:nvSpPr>
          <p:cNvPr id="15" name="QB_7_AN.243_1#5764e5d6b.blank?vaa=1&amp;vcp=1&amp;pid=f26f1a968&amp;color=0,0,0&amp;vpa=168&amp;vtp=1&amp;vaab=1&amp;bbb=1"/>
          <p:cNvSpPr/>
          <p:nvPr/>
        </p:nvSpPr>
        <p:spPr>
          <a:xfrm>
            <a:off x="2470689" y="3151994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endParaRPr lang="en-US" altLang="zh-CN" sz="2800" dirty="0"/>
          </a:p>
        </p:txBody>
      </p:sp>
      <p:sp>
        <p:nvSpPr>
          <p:cNvPr id="16" name="QB_7_AN.244_1#5764e5d6b.blank?vaa=1&amp;vcp=1&amp;pid=f26f1a968&amp;color=0,0,0&amp;vpa=169&amp;vtp=1&amp;vaab=1&amp;bbb=1"/>
          <p:cNvSpPr/>
          <p:nvPr/>
        </p:nvSpPr>
        <p:spPr>
          <a:xfrm>
            <a:off x="3715290" y="316469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5_1#f99f88d5b?vaa=1&amp;vcp=1&amp;pid=f26f1a968&amp;color=0,0,0&amp;mp=1&amp;vtp=1&amp;vaab=1&amp;bt=1&amp;bbb=1&amp;hb=1"/>
          <p:cNvSpPr/>
          <p:nvPr/>
        </p:nvSpPr>
        <p:spPr>
          <a:xfrm>
            <a:off x="539496" y="18841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P72）在将来，电脑将会比书籍用得更多吗？</a:t>
            </a:r>
            <a:endParaRPr lang="en-US" altLang="zh-CN" sz="2800" dirty="0"/>
          </a:p>
        </p:txBody>
      </p:sp>
      <p:sp>
        <p:nvSpPr>
          <p:cNvPr id="3" name="QB_7_AN.1_1#f99f88d5b.blank?vaa=1&amp;vcp=1&amp;pid=f26f1a968&amp;color=0,0,0&amp;mp=1&amp;vpa=170&amp;vtp=1&amp;vaab=1&amp;bbb=1"/>
          <p:cNvSpPr/>
          <p:nvPr/>
        </p:nvSpPr>
        <p:spPr>
          <a:xfrm>
            <a:off x="778415" y="1853692"/>
            <a:ext cx="87477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endParaRPr lang="en-US" altLang="zh-CN" sz="2800" dirty="0"/>
          </a:p>
        </p:txBody>
      </p:sp>
      <p:sp>
        <p:nvSpPr>
          <p:cNvPr id="4" name="QB_7_AN.2_1#f99f88d5b.blank?vaa=1&amp;vcp=1&amp;pid=f26f1a968&amp;color=0,0,0&amp;mp=1&amp;vpa=171&amp;vtp=1&amp;vaab=1&amp;bbb=1"/>
          <p:cNvSpPr/>
          <p:nvPr/>
        </p:nvSpPr>
        <p:spPr>
          <a:xfrm>
            <a:off x="3553365" y="1853692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5" name="QB_7_AN.3_1#f99f88d5b.blank?vaa=1&amp;vcp=1&amp;pid=f26f1a968&amp;color=0,0,0&amp;mp=1&amp;vpa=172&amp;vtp=1&amp;vaab=1&amp;bbb=1"/>
          <p:cNvSpPr/>
          <p:nvPr/>
        </p:nvSpPr>
        <p:spPr>
          <a:xfrm>
            <a:off x="4378865" y="1853692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endParaRPr lang="en-US" altLang="zh-CN" sz="2800" dirty="0"/>
          </a:p>
        </p:txBody>
      </p:sp>
      <p:sp>
        <p:nvSpPr>
          <p:cNvPr id="6" name="QB_7_AN.4_1#f99f88d5b.blank?vaa=1&amp;vcp=1&amp;pid=f26f1a968&amp;color=0,0,0&amp;mp=1&amp;vpa=173&amp;vtp=1&amp;vaab=1&amp;bbb=1"/>
          <p:cNvSpPr/>
          <p:nvPr/>
        </p:nvSpPr>
        <p:spPr>
          <a:xfrm>
            <a:off x="5496465" y="1853692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7" name="QB_7_AN.5_1#f99f88d5b.blank?vaa=1&amp;vcp=1&amp;pid=f26f1a968&amp;color=0,0,0&amp;mp=1&amp;vpa=174&amp;vtp=1&amp;vaab=1&amp;bbb=1"/>
          <p:cNvSpPr/>
          <p:nvPr/>
        </p:nvSpPr>
        <p:spPr>
          <a:xfrm>
            <a:off x="6702964" y="1853692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8" name="QB_7_AN.6_1#f99f88d5b.blank?vaa=1&amp;vcp=1&amp;pid=f26f1a968&amp;color=0,0,0&amp;mp=1&amp;vpa=175&amp;vtp=1&amp;vaab=1&amp;bbb=1"/>
          <p:cNvSpPr/>
          <p:nvPr/>
        </p:nvSpPr>
        <p:spPr>
          <a:xfrm>
            <a:off x="7833264" y="1853692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endParaRPr lang="en-US" altLang="zh-CN" sz="2800" dirty="0"/>
          </a:p>
        </p:txBody>
      </p:sp>
      <p:sp>
        <p:nvSpPr>
          <p:cNvPr id="9" name="QB_7_BD.252_1#b72ad0452?vaa=1&amp;vcp=1&amp;pid=f26f1a968&amp;color=0,0,0&amp;vtp=1&amp;vaab=1&amp;bbb=1&amp;hb=1"/>
          <p:cNvSpPr/>
          <p:nvPr/>
        </p:nvSpPr>
        <p:spPr>
          <a:xfrm>
            <a:off x="539496" y="31590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electronic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，伴随着电脑和电子科技的发明，从网络上获取信息变得非常容易。</a:t>
            </a:r>
            <a:endParaRPr lang="en-US" altLang="zh-CN" sz="2800" dirty="0"/>
          </a:p>
        </p:txBody>
      </p:sp>
      <p:sp>
        <p:nvSpPr>
          <p:cNvPr id="10" name="QB_7_AN.253_1#b72ad0452.blank?vaa=1&amp;vcp=1&amp;pid=f26f1a968&amp;color=0,0,0&amp;vpa=176&amp;vtp=1&amp;vaab=1&amp;bbb=1"/>
          <p:cNvSpPr/>
          <p:nvPr/>
        </p:nvSpPr>
        <p:spPr>
          <a:xfrm>
            <a:off x="1892522" y="3128581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1" name="QB_7_AN.254_1#b72ad0452.blank?vaa=1&amp;vcp=1&amp;pid=f26f1a968&amp;color=0,0,0&amp;vpa=177&amp;vtp=1&amp;vaab=1&amp;bbb=1"/>
          <p:cNvSpPr/>
          <p:nvPr/>
        </p:nvSpPr>
        <p:spPr>
          <a:xfrm>
            <a:off x="2972022" y="3128581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2" name="QB_7_AN.255_1#b72ad0452.blank?vaa=1&amp;vcp=1&amp;pid=f26f1a968&amp;color=0,0,0&amp;vpa=178&amp;vtp=1&amp;vaab=1&amp;bbb=1"/>
          <p:cNvSpPr/>
          <p:nvPr/>
        </p:nvSpPr>
        <p:spPr>
          <a:xfrm>
            <a:off x="3861023" y="3128581"/>
            <a:ext cx="1600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invention</a:t>
            </a:r>
            <a:endParaRPr lang="en-US" altLang="zh-CN" sz="2800" dirty="0"/>
          </a:p>
        </p:txBody>
      </p:sp>
      <p:sp>
        <p:nvSpPr>
          <p:cNvPr id="13" name="QB_7_AN.256_1#b72ad0452.blank?vaa=1&amp;vcp=1&amp;pid=f26f1a968&amp;color=0,0,0&amp;vpa=179&amp;vtp=1&amp;vaab=1&amp;bbb=1"/>
          <p:cNvSpPr/>
          <p:nvPr/>
        </p:nvSpPr>
        <p:spPr>
          <a:xfrm>
            <a:off x="5626323" y="3128581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4" name="QB_7_AN.257_1#b72ad0452.blank?vaa=1&amp;vcp=1&amp;pid=f26f1a968&amp;color=0,0,0&amp;vpa=180&amp;vtp=1&amp;vaab=1&amp;bbb=1"/>
          <p:cNvSpPr/>
          <p:nvPr/>
        </p:nvSpPr>
        <p:spPr>
          <a:xfrm>
            <a:off x="2333276" y="3776281"/>
            <a:ext cx="69316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endParaRPr lang="en-US" altLang="zh-CN" sz="2800" dirty="0"/>
          </a:p>
        </p:txBody>
      </p:sp>
      <p:sp>
        <p:nvSpPr>
          <p:cNvPr id="15" name="QB_7_AN.258_1#b72ad0452.blank?vaa=1&amp;vcp=1&amp;pid=f26f1a968&amp;color=0,0,0&amp;vpa=181&amp;vtp=1&amp;vaab=1&amp;bbb=1"/>
          <p:cNvSpPr/>
          <p:nvPr/>
        </p:nvSpPr>
        <p:spPr>
          <a:xfrm>
            <a:off x="3222275" y="3763581"/>
            <a:ext cx="889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endParaRPr lang="en-US" altLang="zh-CN" sz="2800" dirty="0"/>
          </a:p>
        </p:txBody>
      </p:sp>
      <p:sp>
        <p:nvSpPr>
          <p:cNvPr id="16" name="QB_7_AN.259_1#b72ad0452.blank?vaa=1&amp;vcp=1&amp;pid=f26f1a968&amp;color=0,0,0&amp;vpa=182&amp;vtp=1&amp;vaab=1&amp;bbb=1"/>
          <p:cNvSpPr/>
          <p:nvPr/>
        </p:nvSpPr>
        <p:spPr>
          <a:xfrm>
            <a:off x="4276375" y="3776281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60_1#36d997a96?vaa=1&amp;vcp=1&amp;pid=f26f1a968&amp;color=0,0,0&amp;mp=1&amp;vtp=1&amp;vaab=1&amp;bt=1&amp;bbb=1&amp;hb=1"/>
          <p:cNvSpPr/>
          <p:nvPr/>
        </p:nvSpPr>
        <p:spPr>
          <a:xfrm>
            <a:off x="539496" y="156667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（P74）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在那个年代，书籍是靠手工制作的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，一次只能制作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_1#36d997a96.blank?vaa=1&amp;vcp=1&amp;pid=f26f1a968&amp;color=0,0,0&amp;mp=1&amp;vpa=183&amp;vtp=1&amp;vaab=1&amp;bbb=1"/>
          <p:cNvSpPr/>
          <p:nvPr/>
        </p:nvSpPr>
        <p:spPr>
          <a:xfrm>
            <a:off x="765715" y="1536192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4" name="QB_7_AN.1_1#36d997a96.blank?vaa=1&amp;vcp=1&amp;pid=f26f1a968&amp;color=0,0,0&amp;mp=1&amp;vpa=184&amp;vtp=1&amp;vaab=1&amp;bbb=1"/>
          <p:cNvSpPr/>
          <p:nvPr/>
        </p:nvSpPr>
        <p:spPr>
          <a:xfrm>
            <a:off x="1515014" y="1536192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endParaRPr lang="en-US" altLang="zh-CN" sz="2800" dirty="0"/>
          </a:p>
        </p:txBody>
      </p:sp>
      <p:sp>
        <p:nvSpPr>
          <p:cNvPr id="5" name="QB_7_AN.3_1#36d997a96.blank?vaa=1&amp;vcp=1&amp;pid=f26f1a968&amp;color=0,0,0&amp;mp=1&amp;vpa=185&amp;vtp=1&amp;vaab=1&amp;bbb=1"/>
          <p:cNvSpPr/>
          <p:nvPr/>
        </p:nvSpPr>
        <p:spPr>
          <a:xfrm>
            <a:off x="2721514" y="1523492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endParaRPr lang="en-US" altLang="zh-CN" sz="2800" dirty="0"/>
          </a:p>
        </p:txBody>
      </p:sp>
      <p:sp>
        <p:nvSpPr>
          <p:cNvPr id="6" name="QB_7_AN.4_1#36d997a96.blank?vaa=1&amp;vcp=1&amp;pid=f26f1a968&amp;color=0,0,0&amp;mp=1&amp;vpa=186&amp;vtp=1&amp;vaab=1&amp;bbb=1"/>
          <p:cNvSpPr/>
          <p:nvPr/>
        </p:nvSpPr>
        <p:spPr>
          <a:xfrm>
            <a:off x="4967827" y="1536192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endParaRPr lang="en-US" altLang="zh-CN" sz="2800" dirty="0"/>
          </a:p>
        </p:txBody>
      </p:sp>
      <p:sp>
        <p:nvSpPr>
          <p:cNvPr id="7" name="QB_7_AN.5_1#36d997a96.blank?vaa=1&amp;vcp=1&amp;pid=f26f1a968&amp;color=0,0,0&amp;mp=1&amp;vpa=187&amp;vtp=1&amp;vaab=1&amp;bbb=1"/>
          <p:cNvSpPr/>
          <p:nvPr/>
        </p:nvSpPr>
        <p:spPr>
          <a:xfrm>
            <a:off x="6148927" y="1523492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endParaRPr lang="en-US" altLang="zh-CN" sz="2800" dirty="0"/>
          </a:p>
        </p:txBody>
      </p:sp>
      <p:sp>
        <p:nvSpPr>
          <p:cNvPr id="8" name="QB_7_AN.6_1#36d997a96.blank?vaa=1&amp;vcp=1&amp;pid=f26f1a968&amp;color=0,0,0&amp;mp=1&amp;vpa=188&amp;vtp=1&amp;vaab=1&amp;bbb=1"/>
          <p:cNvSpPr/>
          <p:nvPr/>
        </p:nvSpPr>
        <p:spPr>
          <a:xfrm>
            <a:off x="7228428" y="1523492"/>
            <a:ext cx="1581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produced</a:t>
            </a:r>
            <a:endParaRPr lang="en-US" altLang="zh-CN" sz="2800" dirty="0"/>
          </a:p>
        </p:txBody>
      </p:sp>
      <p:sp>
        <p:nvSpPr>
          <p:cNvPr id="9" name="QB_7_AN.7_1#36d997a96.blank?vaa=1&amp;vcp=1&amp;pid=f26f1a968&amp;color=0,0,0&amp;mp=1&amp;vpa=189&amp;vtp=1&amp;vaab=1&amp;bbb=1"/>
          <p:cNvSpPr/>
          <p:nvPr/>
        </p:nvSpPr>
        <p:spPr>
          <a:xfrm>
            <a:off x="9057228" y="1536192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endParaRPr lang="en-US" altLang="zh-CN" sz="2800" dirty="0"/>
          </a:p>
        </p:txBody>
      </p:sp>
      <p:sp>
        <p:nvSpPr>
          <p:cNvPr id="10" name="QB_7_BD.268_1#51494c1dc?vaa=1&amp;vcp=1&amp;pid=f26f1a968&amp;color=0,0,0&amp;vtp=1&amp;vaab=1&amp;bbb=1&amp;hb=1"/>
          <p:cNvSpPr/>
          <p:nvPr/>
        </p:nvSpPr>
        <p:spPr>
          <a:xfrm>
            <a:off x="539496" y="34949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printing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（P74）后来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，印刷术的发展使得印刷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书的时间更短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，（费用）也更便宜。</a:t>
            </a:r>
            <a:endParaRPr lang="en-US" altLang="zh-CN" sz="2800" dirty="0"/>
          </a:p>
        </p:txBody>
      </p:sp>
      <p:sp>
        <p:nvSpPr>
          <p:cNvPr id="11" name="QB_7_AN.269_1#51494c1dc.blank?vaa=1&amp;vcp=1&amp;pid=f26f1a968&amp;color=0,0,0&amp;vpa=190&amp;vtp=1&amp;vaab=1&amp;bbb=1"/>
          <p:cNvSpPr/>
          <p:nvPr/>
        </p:nvSpPr>
        <p:spPr>
          <a:xfrm>
            <a:off x="5521929" y="3464496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endParaRPr lang="en-US" altLang="zh-CN" sz="2800" dirty="0"/>
          </a:p>
        </p:txBody>
      </p:sp>
      <p:sp>
        <p:nvSpPr>
          <p:cNvPr id="12" name="QB_7_AN.270_1#51494c1dc.blank?vaa=1&amp;vcp=1&amp;pid=f26f1a968&amp;color=0,0,0&amp;vpa=191&amp;vtp=1&amp;vaab=1&amp;bbb=1"/>
          <p:cNvSpPr/>
          <p:nvPr/>
        </p:nvSpPr>
        <p:spPr>
          <a:xfrm>
            <a:off x="6791929" y="3464496"/>
            <a:ext cx="455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3" name="QB_7_AN.271_1#51494c1dc.blank?vaa=1&amp;vcp=1&amp;pid=f26f1a968&amp;color=0,0,0&amp;vpa=192&amp;vtp=1&amp;vaab=1&amp;bbb=1"/>
          <p:cNvSpPr/>
          <p:nvPr/>
        </p:nvSpPr>
        <p:spPr>
          <a:xfrm>
            <a:off x="7465029" y="3451796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endParaRPr lang="en-US" altLang="zh-CN" sz="2800" dirty="0"/>
          </a:p>
        </p:txBody>
      </p:sp>
      <p:sp>
        <p:nvSpPr>
          <p:cNvPr id="14" name="QB_7_AN.272_1#51494c1dc.blank?vaa=1&amp;vcp=1&amp;pid=f26f1a968&amp;color=0,0,0&amp;vpa=193&amp;vtp=1&amp;vaab=1&amp;bbb=1"/>
          <p:cNvSpPr/>
          <p:nvPr/>
        </p:nvSpPr>
        <p:spPr>
          <a:xfrm>
            <a:off x="9052529" y="346449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da0c34d8.fixed?vcp=1&amp;pid=db3cdc80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8da0c34d8.fixed?vcp=1&amp;pid=db3cdc80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3_1#5bcd3d3d3?vaa=1&amp;vcp=1&amp;pid=f26f1a968&amp;color=0,0,0&amp;vtp=1&amp;vaab=1&amp;bt=1&amp;bbb=1&amp;hb=1"/>
          <p:cNvSpPr/>
          <p:nvPr/>
        </p:nvSpPr>
        <p:spPr>
          <a:xfrm>
            <a:off x="539496" y="124917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printing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在某种程度上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，我们可以将造纸术和印刷术的发明与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20世纪互联网的引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入相媲美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5bcd3d3d3.blank?vaa=1&amp;vcp=1&amp;pid=f26f1a968&amp;color=0,0,0&amp;vpa=194&amp;vtp=1&amp;vaab=1&amp;bbb=1"/>
          <p:cNvSpPr/>
          <p:nvPr/>
        </p:nvSpPr>
        <p:spPr>
          <a:xfrm>
            <a:off x="3736625" y="1205992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compare</a:t>
            </a:r>
            <a:endParaRPr lang="en-US" altLang="zh-CN" sz="2800" dirty="0"/>
          </a:p>
        </p:txBody>
      </p:sp>
      <p:sp>
        <p:nvSpPr>
          <p:cNvPr id="4" name="QB_7_AN.2_1#5bcd3d3d3.blank?vaa=1&amp;vcp=1&amp;pid=f26f1a968&amp;color=0,0,0&amp;vpa=195&amp;vtp=1&amp;vaab=1&amp;bbb=1"/>
          <p:cNvSpPr/>
          <p:nvPr/>
        </p:nvSpPr>
        <p:spPr>
          <a:xfrm>
            <a:off x="11016900" y="121869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B_7_AN.4_1#5bcd3d3d3.blank?vaa=1&amp;vcp=1&amp;pid=f26f1a968&amp;color=0,0,0&amp;vpa=196&amp;vtp=1&amp;vaab=1&amp;bbb=1"/>
          <p:cNvSpPr/>
          <p:nvPr/>
        </p:nvSpPr>
        <p:spPr>
          <a:xfrm>
            <a:off x="5393277" y="186639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6" name="QB_7_AN.5_1#5bcd3d3d3.blank?vaa=1&amp;vcp=1&amp;pid=f26f1a968&amp;color=0,0,0&amp;vpa=197&amp;vtp=1&amp;vaab=1&amp;bbb=1"/>
          <p:cNvSpPr/>
          <p:nvPr/>
        </p:nvSpPr>
        <p:spPr>
          <a:xfrm>
            <a:off x="6117177" y="186639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7" name="QB_7_AN.3_1#5bcd3d3d3.blank?vaa=1&amp;vcp=1&amp;pid=f26f1a968&amp;color=0,0,0&amp;vpa=198&amp;vtp=1&amp;vaab=1&amp;bbb=1"/>
          <p:cNvSpPr/>
          <p:nvPr/>
        </p:nvSpPr>
        <p:spPr>
          <a:xfrm>
            <a:off x="7006178" y="1866392"/>
            <a:ext cx="1579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twentieth</a:t>
            </a:r>
            <a:endParaRPr lang="en-US" altLang="zh-CN" sz="2800" dirty="0"/>
          </a:p>
        </p:txBody>
      </p:sp>
      <p:sp>
        <p:nvSpPr>
          <p:cNvPr id="8" name="QB_7_AN.6_1#5bcd3d3d3.blank?vaa=1&amp;vcp=1&amp;pid=f26f1a968&amp;color=0,0,0&amp;vpa=199&amp;vtp=1&amp;vaab=1&amp;bbb=1"/>
          <p:cNvSpPr/>
          <p:nvPr/>
        </p:nvSpPr>
        <p:spPr>
          <a:xfrm>
            <a:off x="8822278" y="1853692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</a:t>
            </a:r>
            <a:endParaRPr lang="en-US" altLang="zh-CN" sz="2800" dirty="0"/>
          </a:p>
        </p:txBody>
      </p:sp>
      <p:sp>
        <p:nvSpPr>
          <p:cNvPr id="9" name="QB_7_BD.280_1#2d12684a2?vaa=1&amp;vcp=1&amp;pid=f26f1a968&amp;color=0,0,0&amp;vtp=1&amp;vaab=1&amp;bbb=1&amp;hb=1"/>
          <p:cNvSpPr/>
          <p:nvPr/>
        </p:nvSpPr>
        <p:spPr>
          <a:xfrm>
            <a:off x="539496" y="38124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amount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）大量的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信息可以以各种形式存储在互联网上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，比书籍的存储量要大得多。</a:t>
            </a:r>
            <a:endParaRPr lang="en-US" altLang="zh-CN" sz="2800" dirty="0"/>
          </a:p>
        </p:txBody>
      </p:sp>
      <p:sp>
        <p:nvSpPr>
          <p:cNvPr id="10" name="QB_7_AN.281_1#2d12684a2.blank?vaa=1&amp;vcp=1&amp;pid=f26f1a968&amp;color=0,0,0&amp;vpa=200&amp;vtp=1&amp;vaab=1&amp;bbb=1"/>
          <p:cNvSpPr/>
          <p:nvPr/>
        </p:nvSpPr>
        <p:spPr>
          <a:xfrm>
            <a:off x="6728302" y="3781996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11" name="QB_7_AN.282_1#2d12684a2.blank?vaa=1&amp;vcp=1&amp;pid=f26f1a968&amp;color=0,0,0&amp;vpa=201&amp;vtp=1&amp;vaab=1&amp;bbb=1"/>
          <p:cNvSpPr/>
          <p:nvPr/>
        </p:nvSpPr>
        <p:spPr>
          <a:xfrm>
            <a:off x="7693502" y="3781996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12" name="QB_7_AN.283_1#2d12684a2.blank?vaa=1&amp;vcp=1&amp;pid=f26f1a968&amp;color=0,0,0&amp;vpa=202&amp;vtp=1&amp;vaab=1&amp;bbb=1"/>
          <p:cNvSpPr/>
          <p:nvPr/>
        </p:nvSpPr>
        <p:spPr>
          <a:xfrm>
            <a:off x="8582502" y="3781996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stored</a:t>
            </a:r>
            <a:endParaRPr lang="en-US" altLang="zh-CN" sz="2800" dirty="0"/>
          </a:p>
        </p:txBody>
      </p:sp>
      <p:sp>
        <p:nvSpPr>
          <p:cNvPr id="13" name="QB_7_AN.284_1#2d12684a2.blank?vaa=1&amp;vcp=1&amp;pid=f26f1a968&amp;color=0,0,0&amp;vpa=203&amp;vtp=1&amp;vaab=1&amp;bbb=1"/>
          <p:cNvSpPr/>
          <p:nvPr/>
        </p:nvSpPr>
        <p:spPr>
          <a:xfrm>
            <a:off x="9941402" y="378199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4" name="QB_7_AN.285_1#2d12684a2.blank?vaa=1&amp;vcp=1&amp;pid=f26f1a968&amp;color=0,0,0&amp;vpa=204&amp;vtp=1&amp;vaab=1&amp;bbb=1"/>
          <p:cNvSpPr/>
          <p:nvPr/>
        </p:nvSpPr>
        <p:spPr>
          <a:xfrm>
            <a:off x="549815" y="4429696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5" name="QB_7_AN.286_1#2d12684a2.blank?vaa=1&amp;vcp=1&amp;pid=f26f1a968&amp;color=0,0,0&amp;vpa=205&amp;vtp=1&amp;vaab=1&amp;bbb=1"/>
          <p:cNvSpPr/>
          <p:nvPr/>
        </p:nvSpPr>
        <p:spPr>
          <a:xfrm>
            <a:off x="1794414" y="4429696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varied</a:t>
            </a:r>
            <a:endParaRPr lang="en-US" altLang="zh-CN" sz="2800" dirty="0"/>
          </a:p>
        </p:txBody>
      </p:sp>
      <p:sp>
        <p:nvSpPr>
          <p:cNvPr id="16" name="QB_7_AN.287_1#2d12684a2.blank?vaa=1&amp;vcp=1&amp;pid=f26f1a968&amp;color=0,0,0&amp;vpa=206&amp;vtp=1&amp;vaab=1&amp;bbb=1"/>
          <p:cNvSpPr/>
          <p:nvPr/>
        </p:nvSpPr>
        <p:spPr>
          <a:xfrm>
            <a:off x="3166015" y="4429696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28df76ed.fixed?vcp=1&amp;pid=db3cdc80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328df76ed.fixed?vcp=1&amp;pid=db3cdc80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470a49a?vcp=1&amp;pid=328df76e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被动语态</a:t>
            </a:r>
            <a:endParaRPr lang="en-US" altLang="zh-CN" sz="3000" dirty="0"/>
          </a:p>
        </p:txBody>
      </p:sp>
      <p:sp>
        <p:nvSpPr>
          <p:cNvPr id="3" name="P_6_BD#367db7572?sp=1&amp;vcp=1&amp;pid=8c470a49a&amp;color=0,0,0&amp;vtp=1&amp;vaab=1&amp;bb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1.被动语态的构成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eat为例说明被动语态在各种时态中的构成。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：am／is／are+eaten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一般过去时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：was／were+eaten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7db7572?vcp=1&amp;pid=8c470a49a&amp;color=0,0,0&amp;mp=1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一般将来时：will/shall/be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be+eaten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现在进行时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：am／is／are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being+eaten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过去进行时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：was／were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being+eaten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现在完成时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：have／has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been+eaten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运用口诀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：被动语态be字变，过去分词跟后面。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7db7572?sp=1&amp;vcp=1&amp;pid=8c470a49a&amp;color=0,0,0&amp;vtp=1&amp;vaab=1&amp;bt=1&amp;bb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.被动语态的用法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（1）不知道或没有必要说明动作的执行者是谁。例如：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published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这本书出版于1981年。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（没有必要说出出版者）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7db7572?sp=1&amp;vcp=1&amp;pid=8c470a49a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（2）强调动作的承受者，而不强调动作的执行者。例如：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guaranteed.每天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9小时睡眠必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须得到保证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运用口诀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：谁做的动作不知道，说出谁做的没必要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；动作承受者需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，被动语态运用到。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7db7572?sp=1&amp;vcp=1&amp;pid=8c470a49a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.主动语态变被动语态的方法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（1）把主动语态的宾语变为被动语态的主语。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（2）把谓语变成被动结构（be+过去分词）。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根据被动语态句子里的主语的人称和数，以及原来主动语态句子中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动词的时态来决定be的形式。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7db7572?sp=1&amp;vcp=1&amp;pid=8c470a49a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（3）把主动语态中的主语放在介词by之后作宾语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，将主格改为宾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factory.→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运用口诀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：宾变主，主变宾，by短语后面跟；谓语动词变被动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，be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“过分”来使用。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f40e876b?vcp=1&amp;pid=8c470a49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88_1#06613f89d?sp=1&amp;vaa=1&amp;vcp=1&amp;pid=3f40e876b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Angeles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news!(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06613f89d.bracket?vaa=1&amp;vcp=1&amp;pid=3f40e876b&amp;color=0,0,0&amp;vpa=207&amp;vtp=1&amp;vaab=1"/>
          <p:cNvSpPr/>
          <p:nvPr/>
        </p:nvSpPr>
        <p:spPr>
          <a:xfrm>
            <a:off x="4288377" y="24933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88_2#06613f89d.choices?vaa=1&amp;vcp=1&amp;pid=3f40e876b&amp;color=0,0,0&amp;vtp=1&amp;vaab=1&amp;bbb=1"/>
          <p:cNvSpPr/>
          <p:nvPr/>
        </p:nvSpPr>
        <p:spPr>
          <a:xfrm>
            <a:off x="539496" y="31289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endParaRPr lang="en-US" altLang="zh-CN" sz="2800" dirty="0"/>
          </a:p>
        </p:txBody>
      </p:sp>
      <p:sp>
        <p:nvSpPr>
          <p:cNvPr id="6" name="QC_7_BD.290_1#68c6f47f1?vaa=1&amp;vcp=1&amp;pid=3f40e876b&amp;color=0,0,0&amp;vtp=1&amp;vaab=1&amp;bbb=1&amp;hb=1"/>
          <p:cNvSpPr/>
          <p:nvPr/>
        </p:nvSpPr>
        <p:spPr>
          <a:xfrm>
            <a:off x="539496" y="37584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1958,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pinyin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linguist（语言学家）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Youguang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91_1#68c6f47f1.bracket?vaa=1&amp;vcp=1&amp;pid=3f40e876b&amp;color=0,0,0&amp;vpa=208&amp;vtp=1&amp;vaab=1"/>
          <p:cNvSpPr/>
          <p:nvPr/>
        </p:nvSpPr>
        <p:spPr>
          <a:xfrm>
            <a:off x="4500403" y="439278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90_2#68c6f47f1.choices?vaa=1&amp;vcp=1&amp;pid=3f40e876b&amp;color=0,0,0&amp;vtp=1&amp;vaab=1&amp;bbb=1"/>
          <p:cNvSpPr/>
          <p:nvPr/>
        </p:nvSpPr>
        <p:spPr>
          <a:xfrm>
            <a:off x="539496" y="50275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designed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B.designed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designed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18317c13?vcp=1&amp;pid=328df76e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way的短语小结</a:t>
            </a:r>
            <a:endParaRPr lang="en-US" altLang="zh-CN" sz="3000" dirty="0"/>
          </a:p>
        </p:txBody>
      </p:sp>
      <p:sp>
        <p:nvSpPr>
          <p:cNvPr id="3" name="P_6_BD#aab2056a1?vcp=1&amp;pid=118317c13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way这样；用这种方法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way最佳方法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way顺便说说，顺便问一下（用于在交谈中插入新话题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、题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外话或者评论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9616291c5?vcp=1&amp;pid=8da0c34d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9888" y="2656332"/>
            <a:ext cx="9409176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ab2056a1?vcp=1&amp;pid=118317c13&amp;color=0,0,0&amp;mp=1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to在（某人）去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的途中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way在某种程度上；有点儿；［口］十分激动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way一路上；自始至终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way决不；一点也不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life生活方式；行为准则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way无论如何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01b219a9?vcp=1&amp;pid=118317c1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92_1#4942b0bdf?vaa=1&amp;vcp=1&amp;pid=901b219a9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B_7_AN.1_1#4942b0bdf.blank?vaa=1&amp;vcp=1&amp;pid=901b219a9&amp;color=0,0,0&amp;vpa=209&amp;vtp=1&amp;vaab=1&amp;bbb=1"/>
          <p:cNvSpPr/>
          <p:nvPr/>
        </p:nvSpPr>
        <p:spPr>
          <a:xfrm>
            <a:off x="6744177" y="1168064"/>
            <a:ext cx="2211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6" name="QB_7_AN.2_1#4942b0bdf.blank?vaa=1&amp;vcp=1&amp;pid=901b219a9&amp;color=0,0,0&amp;vpa=210&amp;vtp=1&amp;vaab=1&amp;bbb=1"/>
          <p:cNvSpPr/>
          <p:nvPr/>
        </p:nvSpPr>
        <p:spPr>
          <a:xfrm>
            <a:off x="6336253" y="1815764"/>
            <a:ext cx="1995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8" name="QB_7_AN.297_1#4942b0bdf.blank?vaa=1&amp;vcp=1&amp;pid=901b219a9&amp;color=0,0,0&amp;vpa=211&amp;vtp=1&amp;vaab=1&amp;bbb=1"/>
          <p:cNvSpPr/>
          <p:nvPr/>
        </p:nvSpPr>
        <p:spPr>
          <a:xfrm>
            <a:off x="8242839" y="2442509"/>
            <a:ext cx="1995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4e5970f3.fixed?vcp=1&amp;pid=db3cdc80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e4e5970f3.fixed?vcp=1&amp;pid=db3cdc80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1e1ab589?vcp=1&amp;pid=e4e5970f3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关于阅读的话题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关于阅读的话题通常从如下角度考查：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1.表达对阅读的看法和计划；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2.说说阅读的好处；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3.描述自己最喜欢的书籍。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8b7005a4?vcp=1&amp;pid=e4e5970f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3d41c2a49?vcp=1&amp;pid=b8b7005a4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treasure.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d41c2a49?vcp=1&amp;pid=b8b7005a4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2.Reading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increase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knowledge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excellent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written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d41c2a49?vcp=1&amp;pid=b8b7005a4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610cc994?vcp=1&amp;pid=e4e5970f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bb5fa9010?vcp=1&amp;pid=a610cc994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读书可以增长知识；读书可以给人带来智慧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在你读过的书中，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你最喜欢哪一本呢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？现你校英语读书分享会正举行以“My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”为主题的征文比赛，请你根据以下内容要点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，用英文写一篇短文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参加比赛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，词数80左右。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b5fa9010?vcp=1&amp;pid=a610cc994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内容要点：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1.介绍你最喜欢的书；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2.你喜欢该书的原因；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3.谈谈你的感受。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c8a8df33?vcp=1&amp;pid=e4e5970f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50" name="P_6_BD#2a10237cd?colgroup=6,22&amp;vcp=1&amp;pid=1c8a8df3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818976"/>
              </p:ext>
            </p:extLst>
          </p:nvPr>
        </p:nvGraphicFramePr>
        <p:xfrm>
          <a:off x="539496" y="1324401"/>
          <a:ext cx="11091672" cy="3955544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介绍最喜欢的书及喜欢的原因和感受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第一人称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第一段介绍最喜欢的书是什么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第二段介绍该书的主要内容;第三段说明喜欢该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书的原因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第四段总结从这本书学到了什么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9e893e8c.fixed?vcp=1&amp;pid=db3cdc80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39e893e8c.fixed?vcp=1&amp;pid=db3cdc80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9ee4eb03?vcp=1&amp;pid=e4e5970f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#4817b2c37?sp=1&amp;vcp=1&amp;pid=39ee4eb03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valuable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treasure.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novel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fisherman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marlin（马林鱼）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marlin（马林鱼）,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817b2c37?vcp=1&amp;pid=39ee4eb03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fisherman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difficulties.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well-known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sentence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defeat.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terrible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heart.</a:t>
            </a:r>
          </a:p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817b2c37?vcp=1&amp;pid=39ee4eb03&amp;color=0,0,0&amp;mp=1&amp;vtp=1&amp;vaab=1&amp;bt=1&amp;bbb=1&amp;hb=1"/>
          <p:cNvSpPr/>
          <p:nvPr/>
        </p:nvSpPr>
        <p:spPr>
          <a:xfrm>
            <a:off x="539750" y="2545367"/>
            <a:ext cx="11109960" cy="32848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学习至此，请完成“第19讲备考练习（九年级上册Modules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7~9）”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9146cb24.fixed?vcp=1&amp;pid=db3cdc80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29146cb24.fixed?vcp=1&amp;pid=db3cdc801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第19讲备考练习（九年级上册Modules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7~9）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2f0f487b?sp=1&amp;vcp=1&amp;pid=29146cb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、词形变换。用括号内所给单词的正确形式填空。</a:t>
            </a:r>
            <a:endParaRPr lang="en-US" altLang="zh-CN" sz="3200" dirty="0"/>
          </a:p>
        </p:txBody>
      </p:sp>
      <p:sp>
        <p:nvSpPr>
          <p:cNvPr id="3" name="QB_6_BD.318_1#676b307de?vaa=1&amp;vcp=1&amp;pid=f2f0f487b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（decide）.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（smoke）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（develop）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Xiong’an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180,000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</p:txBody>
      </p:sp>
      <p:sp>
        <p:nvSpPr>
          <p:cNvPr id="4" name="QB_6_AN.1_1#676b307de.blank?vaa=1&amp;vcp=1&amp;pid=f2f0f487b&amp;color=0,0,0&amp;vpa=222&amp;vtp=1&amp;vaab=1&amp;bbb=1"/>
          <p:cNvSpPr/>
          <p:nvPr/>
        </p:nvSpPr>
        <p:spPr>
          <a:xfrm>
            <a:off x="8827167" y="1233015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decision</a:t>
            </a:r>
            <a:endParaRPr lang="en-US" altLang="zh-CN" sz="2800" dirty="0"/>
          </a:p>
        </p:txBody>
      </p:sp>
      <p:sp>
        <p:nvSpPr>
          <p:cNvPr id="6" name="QB_6_AN.2_1#676b307de.blank?vaa=1&amp;vcp=1&amp;pid=f2f0f487b&amp;color=0,0,0&amp;vpa=223&amp;vtp=1&amp;vaab=1&amp;bbb=1"/>
          <p:cNvSpPr/>
          <p:nvPr/>
        </p:nvSpPr>
        <p:spPr>
          <a:xfrm>
            <a:off x="6515639" y="2515715"/>
            <a:ext cx="1482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smoking</a:t>
            </a:r>
            <a:endParaRPr lang="en-US" altLang="zh-CN" sz="2800" dirty="0"/>
          </a:p>
        </p:txBody>
      </p:sp>
      <p:sp>
        <p:nvSpPr>
          <p:cNvPr id="8" name="QB_6_AN.323_1#676b307de.blank?vaa=1&amp;vcp=1&amp;pid=f2f0f487b&amp;color=0,0,0&amp;vpa=224&amp;vtp=1&amp;vaab=1&amp;bbb=1"/>
          <p:cNvSpPr/>
          <p:nvPr/>
        </p:nvSpPr>
        <p:spPr>
          <a:xfrm>
            <a:off x="2275491" y="3811115"/>
            <a:ext cx="2092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4_1#1f546b81e?vaa=1&amp;vcp=1&amp;pid=f2f0f487b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（main）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（power）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（move）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（spread）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alive.</a:t>
            </a:r>
            <a:endParaRPr lang="en-US" altLang="zh-CN" sz="2800" dirty="0"/>
          </a:p>
        </p:txBody>
      </p:sp>
      <p:sp>
        <p:nvSpPr>
          <p:cNvPr id="3" name="QB_6_AN.1_1#1f546b81e.blank?vaa=1&amp;vcp=1&amp;pid=f2f0f487b&amp;color=0,0,0&amp;vpa=225&amp;vtp=1&amp;vaab=1&amp;bbb=1"/>
          <p:cNvSpPr/>
          <p:nvPr/>
        </p:nvSpPr>
        <p:spPr>
          <a:xfrm>
            <a:off x="4528090" y="152752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endParaRPr lang="en-US" altLang="zh-CN" sz="2800" dirty="0"/>
          </a:p>
        </p:txBody>
      </p:sp>
      <p:sp>
        <p:nvSpPr>
          <p:cNvPr id="5" name="QB_6_AN.2_1#1f546b81e.blank?vaa=1&amp;vcp=1&amp;pid=f2f0f487b&amp;color=0,0,0&amp;vpa=226&amp;vtp=1&amp;vaab=1&amp;bbb=1"/>
          <p:cNvSpPr/>
          <p:nvPr/>
        </p:nvSpPr>
        <p:spPr>
          <a:xfrm>
            <a:off x="3564477" y="2175224"/>
            <a:ext cx="1543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powerful</a:t>
            </a:r>
            <a:endParaRPr lang="en-US" altLang="zh-CN" sz="2800" dirty="0"/>
          </a:p>
        </p:txBody>
      </p:sp>
      <p:sp>
        <p:nvSpPr>
          <p:cNvPr id="7" name="QB_6_AN.3_1#1f546b81e.blank?vaa=1&amp;vcp=1&amp;pid=f2f0f487b&amp;color=0,0,0&amp;vpa=227&amp;vtp=1&amp;vaab=1&amp;bbb=1"/>
          <p:cNvSpPr/>
          <p:nvPr/>
        </p:nvSpPr>
        <p:spPr>
          <a:xfrm>
            <a:off x="2791364" y="2835624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moved</a:t>
            </a:r>
            <a:endParaRPr lang="en-US" altLang="zh-CN" sz="2800" dirty="0"/>
          </a:p>
        </p:txBody>
      </p:sp>
      <p:sp>
        <p:nvSpPr>
          <p:cNvPr id="9" name="QB_6_AN.331_1#1f546b81e.blank?vaa=1&amp;vcp=1&amp;pid=f2f0f487b&amp;color=0,0,0&amp;vpa=228&amp;vtp=1&amp;vaab=1&amp;bbb=1"/>
          <p:cNvSpPr/>
          <p:nvPr/>
        </p:nvSpPr>
        <p:spPr>
          <a:xfrm>
            <a:off x="1395953" y="4118324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spread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2_1#4cfab067b?vaa=1&amp;vcp=1&amp;pid=f2f0f487b&amp;color=0,0,0&amp;mp=1&amp;vtp=1&amp;vaab=1&amp;bt=1&amp;bbb=1&amp;hb=1"/>
          <p:cNvSpPr/>
          <p:nvPr/>
        </p:nvSpPr>
        <p:spPr>
          <a:xfrm>
            <a:off x="539496" y="1562037"/>
            <a:ext cx="11109960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（instruct）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mobile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（believe）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Korea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Japan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centuries.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（hold）in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Paris,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France.</a:t>
            </a:r>
            <a:endParaRPr lang="en-US" altLang="zh-CN" sz="2800" dirty="0"/>
          </a:p>
        </p:txBody>
      </p:sp>
      <p:sp>
        <p:nvSpPr>
          <p:cNvPr id="3" name="QB_6_AN.1_1#4cfab067b.blank?vaa=1&amp;vcp=1&amp;pid=f2f0f487b&amp;color=0,0,0&amp;mp=1&amp;vpa=229&amp;vtp=1&amp;vaab=1&amp;bbb=1"/>
          <p:cNvSpPr/>
          <p:nvPr/>
        </p:nvSpPr>
        <p:spPr>
          <a:xfrm>
            <a:off x="3275552" y="1531557"/>
            <a:ext cx="1916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instructions</a:t>
            </a:r>
            <a:endParaRPr lang="en-US" altLang="zh-CN" sz="2800" dirty="0"/>
          </a:p>
        </p:txBody>
      </p:sp>
      <p:sp>
        <p:nvSpPr>
          <p:cNvPr id="5" name="QB_6_AN.2_1#4cfab067b.blank?vaa=1&amp;vcp=1&amp;pid=f2f0f487b&amp;color=0,0,0&amp;vpa=230&amp;vtp=1&amp;vaab=1&amp;bbb=1"/>
          <p:cNvSpPr/>
          <p:nvPr/>
        </p:nvSpPr>
        <p:spPr>
          <a:xfrm>
            <a:off x="1385855" y="2826957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believed</a:t>
            </a:r>
            <a:endParaRPr lang="en-US" altLang="zh-CN" sz="2800" dirty="0"/>
          </a:p>
        </p:txBody>
      </p:sp>
      <p:sp>
        <p:nvSpPr>
          <p:cNvPr id="7" name="QB_6_AN.337_1#4cfab067b.blank?vaa=1&amp;vcp=1&amp;pid=f2f0f487b&amp;color=0,0,0&amp;vpa=231&amp;vtp=1&amp;vaab=1&amp;bbb=1"/>
          <p:cNvSpPr/>
          <p:nvPr/>
        </p:nvSpPr>
        <p:spPr>
          <a:xfrm>
            <a:off x="6947439" y="4122357"/>
            <a:ext cx="1600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1ac32d91?sp=1&amp;vcp=1&amp;pid=29146cb24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3" name="QM_6_BD.338_1#2244e9283?colgroup=30&amp;vaa=1&amp;vcp=1&amp;pid=b1ac32d9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512269"/>
              </p:ext>
            </p:extLst>
          </p:nvPr>
        </p:nvGraphicFramePr>
        <p:xfrm>
          <a:off x="539496" y="2066081"/>
          <a:ext cx="11100816" cy="1060783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783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instead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appeared   gradually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6_BD.338_2#2244e9283?sp=1&amp;vaa=1&amp;vcp=1&amp;pid=b1ac32d91&amp;color=0,0,0&amp;vtp=1&amp;vaab=1&amp;bt=1&amp;bbb=1&amp;hb=1">
            <a:extLst>
              <a:ext uri="{FF2B5EF4-FFF2-40B4-BE49-F238E27FC236}">
                <a16:creationId xmlns:a16="http://schemas.microsoft.com/office/drawing/2014/main" id="{2DE8764E-81B6-A39D-7B0B-9FD4F3FD5F95}"/>
              </a:ext>
            </a:extLst>
          </p:cNvPr>
          <p:cNvSpPr/>
          <p:nvPr/>
        </p:nvSpPr>
        <p:spPr>
          <a:xfrm>
            <a:off x="539496" y="3137507"/>
            <a:ext cx="11109960" cy="325050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Wushu（kung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earliest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primitive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（原始社会）.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Dynasty,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soldiers.</a:t>
            </a:r>
            <a:endParaRPr lang="en-US" altLang="zh-CN" sz="2800" dirty="0"/>
          </a:p>
        </p:txBody>
      </p:sp>
      <p:sp>
        <p:nvSpPr>
          <p:cNvPr id="4" name="QM_6_AN.339_1#2244e9283.blank?vaa=1&amp;vcp=1&amp;pid=b1ac32d91&amp;color=0,0,0&amp;vpa=232&amp;vtp=1&amp;vaab=1&amp;bbb=1"/>
          <p:cNvSpPr/>
          <p:nvPr/>
        </p:nvSpPr>
        <p:spPr>
          <a:xfrm>
            <a:off x="862552" y="3578134"/>
            <a:ext cx="1717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endParaRPr lang="en-US" altLang="zh-CN" sz="2800" dirty="0"/>
          </a:p>
        </p:txBody>
      </p:sp>
      <p:sp>
        <p:nvSpPr>
          <p:cNvPr id="5" name="QM_6_AN.340_1#2244e9283.blank?vaa=1&amp;vcp=1&amp;pid=b1ac32d91&amp;color=0,0,0&amp;vpa=233&amp;vtp=1&amp;vaab=1&amp;bbb=1"/>
          <p:cNvSpPr/>
          <p:nvPr/>
        </p:nvSpPr>
        <p:spPr>
          <a:xfrm>
            <a:off x="862552" y="5141607"/>
            <a:ext cx="1600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gradually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43_1#2244e9283?sp=1&amp;vaa=1&amp;vcp=1&amp;pid=b1ac32d91&amp;color=0,0,0&amp;mp=1&amp;vtp=1&amp;vaab=1&amp;bt=1&amp;bbb=1&amp;hb=1"/>
          <p:cNvSpPr/>
          <p:nvPr/>
        </p:nvSpPr>
        <p:spPr>
          <a:xfrm>
            <a:off x="539496" y="1724026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covered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styles.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Shaolin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qinggong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indent="895350"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advocates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（倡导）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violence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（暴力）.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martial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（武术家）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Lee!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Kune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（截拳道）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well-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actors.</a:t>
            </a:r>
            <a:endParaRPr lang="en-US" altLang="zh-CN" sz="2800" dirty="0"/>
          </a:p>
        </p:txBody>
      </p:sp>
      <p:sp>
        <p:nvSpPr>
          <p:cNvPr id="3" name="QM_6_AN.344_1#2244e9283.blank?vaa=1&amp;vcp=1&amp;pid=b1ac32d91&amp;color=0,0,0&amp;mp=1&amp;vpa=235&amp;vtp=1&amp;vaab=1&amp;bbb=1"/>
          <p:cNvSpPr/>
          <p:nvPr/>
        </p:nvSpPr>
        <p:spPr>
          <a:xfrm>
            <a:off x="765715" y="3388925"/>
            <a:ext cx="1263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endParaRPr lang="en-US" altLang="zh-CN" sz="2800" dirty="0"/>
          </a:p>
        </p:txBody>
      </p:sp>
      <p:sp>
        <p:nvSpPr>
          <p:cNvPr id="4" name="QM_6_AN.345_1#2244e9283.blank?vaa=1&amp;vcp=1&amp;pid=b1ac32d91&amp;color=0,0,0&amp;mp=1&amp;vpa=236&amp;vtp=1&amp;vaab=1&amp;bbb=1"/>
          <p:cNvSpPr/>
          <p:nvPr/>
        </p:nvSpPr>
        <p:spPr>
          <a:xfrm>
            <a:off x="7004526" y="5232585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endParaRPr lang="en-US" altLang="zh-CN" sz="2800" dirty="0"/>
          </a:p>
        </p:txBody>
      </p:sp>
      <p:sp>
        <p:nvSpPr>
          <p:cNvPr id="6" name="QM_6_AN.342_1#2244e9283.blank?vaa=1&amp;vcp=1&amp;pid=b1ac32d91&amp;color=0,0,0&amp;mp=1&amp;vpa=234&amp;vtp=1&amp;vaab=1&amp;bbb=1">
            <a:extLst>
              <a:ext uri="{FF2B5EF4-FFF2-40B4-BE49-F238E27FC236}">
                <a16:creationId xmlns:a16="http://schemas.microsoft.com/office/drawing/2014/main" id="{E890362E-D97C-7826-BDA3-0E721711C34D}"/>
              </a:ext>
            </a:extLst>
          </p:cNvPr>
          <p:cNvSpPr/>
          <p:nvPr/>
        </p:nvSpPr>
        <p:spPr>
          <a:xfrm>
            <a:off x="6544214" y="2006963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endParaRPr lang="en-US" altLang="zh-CN" sz="2800" dirty="0"/>
          </a:p>
        </p:txBody>
      </p:sp>
      <p:graphicFrame>
        <p:nvGraphicFramePr>
          <p:cNvPr id="7" name="QM_6_BD.338_1#2244e9283?colgroup=30&amp;vaa=1&amp;vcp=1&amp;pid=b1ac32d91&amp;color=0,0,0&amp;vtp=1&amp;vaab=1&amp;bbb=1">
            <a:extLst>
              <a:ext uri="{FF2B5EF4-FFF2-40B4-BE49-F238E27FC236}">
                <a16:creationId xmlns:a16="http://schemas.microsoft.com/office/drawing/2014/main" id="{A226364F-696A-1FAB-C207-F60EFD71BE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645449"/>
              </p:ext>
            </p:extLst>
          </p:nvPr>
        </p:nvGraphicFramePr>
        <p:xfrm>
          <a:off x="539496" y="614553"/>
          <a:ext cx="11100816" cy="1060783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783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instead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appeared   gradually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46_1#2244e9283?sp=1&amp;vaa=1&amp;vcp=1&amp;pid=b1ac32d91&amp;color=0,0,0&amp;mp=1&amp;vtp=1&amp;vaab=1&amp;bt=1&amp;bbb=1&amp;hb=1"/>
          <p:cNvSpPr/>
          <p:nvPr/>
        </p:nvSpPr>
        <p:spPr>
          <a:xfrm>
            <a:off x="539496" y="1935228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abroad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lang="en-US" altLang="zh-CN" sz="2800" dirty="0"/>
          </a:p>
        </p:txBody>
      </p:sp>
      <p:sp>
        <p:nvSpPr>
          <p:cNvPr id="3" name="QM_6_AN.347_1#2244e9283.blank?vaa=1&amp;vcp=1&amp;pid=b1ac32d91&amp;color=0,0,0&amp;mp=1&amp;vpa=237&amp;vtp=1&amp;vaab=1&amp;bbb=1"/>
          <p:cNvSpPr/>
          <p:nvPr/>
        </p:nvSpPr>
        <p:spPr>
          <a:xfrm>
            <a:off x="7299992" y="1904748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endParaRPr lang="en-US" altLang="zh-CN" sz="2800" dirty="0"/>
          </a:p>
        </p:txBody>
      </p:sp>
      <p:sp>
        <p:nvSpPr>
          <p:cNvPr id="4" name="QM_6_AN.348_1#2244e9283.blank?vaa=1&amp;vcp=1&amp;pid=b1ac32d91&amp;color=0,0,0&amp;mp=1&amp;vpa=238&amp;vtp=1&amp;vaab=1&amp;bbb=1"/>
          <p:cNvSpPr/>
          <p:nvPr/>
        </p:nvSpPr>
        <p:spPr>
          <a:xfrm>
            <a:off x="6410864" y="3835148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endParaRPr lang="en-US" altLang="zh-CN" sz="2800" dirty="0"/>
          </a:p>
        </p:txBody>
      </p:sp>
      <p:graphicFrame>
        <p:nvGraphicFramePr>
          <p:cNvPr id="5" name="QM_6_BD.338_1#2244e9283?colgroup=30&amp;vaa=1&amp;vcp=1&amp;pid=b1ac32d91&amp;color=0,0,0&amp;vtp=1&amp;vaab=1&amp;bbb=1">
            <a:extLst>
              <a:ext uri="{FF2B5EF4-FFF2-40B4-BE49-F238E27FC236}">
                <a16:creationId xmlns:a16="http://schemas.microsoft.com/office/drawing/2014/main" id="{716A520B-61BE-1D0D-A11C-6E8EEFFDD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485882"/>
              </p:ext>
            </p:extLst>
          </p:nvPr>
        </p:nvGraphicFramePr>
        <p:xfrm>
          <a:off x="539496" y="614553"/>
          <a:ext cx="11100816" cy="1060783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783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instead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appeared   gradually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0915269?vcp=1&amp;pid=39e893e8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01630637e?vcp=1&amp;pid=ec0915269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4a5d00a30?vaa=1&amp;vcp=1&amp;pid=01630637e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neighbour（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.）邻居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.）附近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，街坊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.）举止，行为，情节→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.）积极的，活跃的→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.）活动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.）记忆，回忆→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lang="en-US" altLang="zh-CN" sz="2800" dirty="0"/>
          </a:p>
        </p:txBody>
      </p:sp>
      <p:sp>
        <p:nvSpPr>
          <p:cNvPr id="5" name="QB_7_AN.1_1#4a5d00a30.blank?vaa=1&amp;vcp=1&amp;pid=01630637e&amp;color=0,0,0&amp;vpa=1&amp;vtp=1&amp;vaab=1&amp;bbb=1"/>
          <p:cNvSpPr/>
          <p:nvPr/>
        </p:nvSpPr>
        <p:spPr>
          <a:xfrm>
            <a:off x="4480465" y="1938500"/>
            <a:ext cx="2411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neighbourhood</a:t>
            </a:r>
            <a:endParaRPr lang="en-US" altLang="zh-CN" sz="2800" dirty="0"/>
          </a:p>
        </p:txBody>
      </p:sp>
      <p:sp>
        <p:nvSpPr>
          <p:cNvPr id="7" name="QB_7_AN.2_1#4a5d00a30.blank?vaa=1&amp;vcp=1&amp;pid=01630637e&amp;color=0,0,0&amp;vpa=2&amp;vtp=1&amp;vaab=1&amp;bbb=1"/>
          <p:cNvSpPr/>
          <p:nvPr/>
        </p:nvSpPr>
        <p:spPr>
          <a:xfrm>
            <a:off x="6153690" y="2598900"/>
            <a:ext cx="1104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active</a:t>
            </a:r>
            <a:endParaRPr lang="en-US" altLang="zh-CN" sz="2800" dirty="0"/>
          </a:p>
        </p:txBody>
      </p:sp>
      <p:sp>
        <p:nvSpPr>
          <p:cNvPr id="8" name="QB_7_AN.3_1#4a5d00a30.blank?vaa=1&amp;vcp=1&amp;pid=01630637e&amp;color=0,0,0&amp;vpa=3&amp;vtp=1&amp;vaab=1&amp;bbb=1"/>
          <p:cNvSpPr/>
          <p:nvPr/>
        </p:nvSpPr>
        <p:spPr>
          <a:xfrm>
            <a:off x="549815" y="3233900"/>
            <a:ext cx="1322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</a:t>
            </a:r>
            <a:endParaRPr lang="en-US" altLang="zh-CN" sz="2800" dirty="0"/>
          </a:p>
        </p:txBody>
      </p:sp>
      <p:sp>
        <p:nvSpPr>
          <p:cNvPr id="10" name="QB_7_AN.7_1#4a5d00a30.blank?vaa=1&amp;vcp=1&amp;pid=01630637e&amp;color=0,0,0&amp;vpa=4&amp;vtp=1&amp;vaab=1&amp;bbb=1"/>
          <p:cNvSpPr/>
          <p:nvPr/>
        </p:nvSpPr>
        <p:spPr>
          <a:xfrm>
            <a:off x="5480590" y="3873345"/>
            <a:ext cx="1658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memories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49_1#2244e9283?sp=1&amp;vaa=1&amp;vcp=1&amp;pid=b1ac32d91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January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2020,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accepted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official（正式的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Wushu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Dakar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2026.</a:t>
            </a:r>
            <a:endParaRPr lang="en-US" altLang="zh-CN" sz="2800" dirty="0"/>
          </a:p>
        </p:txBody>
      </p:sp>
      <p:sp>
        <p:nvSpPr>
          <p:cNvPr id="3" name="QM_6_AN.350_1#2244e9283.blank?vaa=1&amp;vcp=1&amp;pid=b1ac32d91&amp;color=0,0,0&amp;mp=1&amp;vpa=239&amp;vtp=1&amp;vaab=1&amp;bbb=1"/>
          <p:cNvSpPr/>
          <p:nvPr/>
        </p:nvSpPr>
        <p:spPr>
          <a:xfrm>
            <a:off x="5790215" y="1527524"/>
            <a:ext cx="1539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appeared</a:t>
            </a:r>
            <a:endParaRPr lang="en-US" altLang="zh-CN" sz="2800" dirty="0"/>
          </a:p>
        </p:txBody>
      </p:sp>
      <p:sp>
        <p:nvSpPr>
          <p:cNvPr id="4" name="QM_6_AN.351_1#2244e9283.blank?vaa=1&amp;vcp=1&amp;pid=b1ac32d91&amp;color=0,0,0&amp;mp=1&amp;vpa=240&amp;vtp=1&amp;vaab=1&amp;bbb=1"/>
          <p:cNvSpPr/>
          <p:nvPr/>
        </p:nvSpPr>
        <p:spPr>
          <a:xfrm>
            <a:off x="6499764" y="3483324"/>
            <a:ext cx="455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5" name="QM_6_AN.352_1#2244e9283.blank?vaa=1&amp;vcp=1&amp;pid=b1ac32d91&amp;color=0,0,0&amp;mp=1&amp;vpa=241&amp;vtp=1&amp;vaab=1&amp;bbb=1"/>
          <p:cNvSpPr/>
          <p:nvPr/>
        </p:nvSpPr>
        <p:spPr>
          <a:xfrm>
            <a:off x="9897014" y="4131024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endParaRPr lang="en-US" altLang="zh-CN" sz="2800" dirty="0"/>
          </a:p>
        </p:txBody>
      </p:sp>
      <p:graphicFrame>
        <p:nvGraphicFramePr>
          <p:cNvPr id="6" name="QM_6_BD.338_1#2244e9283?colgroup=30&amp;vaa=1&amp;vcp=1&amp;pid=b1ac32d91&amp;color=0,0,0&amp;vtp=1&amp;vaab=1&amp;bbb=1">
            <a:extLst>
              <a:ext uri="{FF2B5EF4-FFF2-40B4-BE49-F238E27FC236}">
                <a16:creationId xmlns:a16="http://schemas.microsoft.com/office/drawing/2014/main" id="{B806A0D8-29E4-0ED0-4124-1CB55C4047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485882"/>
              </p:ext>
            </p:extLst>
          </p:nvPr>
        </p:nvGraphicFramePr>
        <p:xfrm>
          <a:off x="539496" y="614553"/>
          <a:ext cx="11100816" cy="1060783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783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instead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appeared   gradually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c79397b4?sp=1&amp;vcp=1&amp;pid=29146cb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、完形填空。</a:t>
            </a:r>
            <a:endParaRPr lang="en-US" altLang="zh-CN" sz="3200" dirty="0"/>
          </a:p>
        </p:txBody>
      </p:sp>
      <p:sp>
        <p:nvSpPr>
          <p:cNvPr id="3" name="QM_6_BD.353_1#9ba4442af?vaa=1&amp;vcp=1&amp;pid=5c79397b4&amp;color=0,0,0&amp;vtp=1&amp;vaab=1&amp;bbb=1&amp;hb=1"/>
          <p:cNvSpPr/>
          <p:nvPr/>
        </p:nvSpPr>
        <p:spPr>
          <a:xfrm>
            <a:off x="539496" y="1263495"/>
            <a:ext cx="11109960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broadcast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fans.</a:t>
            </a:r>
          </a:p>
          <a:p>
            <a:pPr indent="715963"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broadcaster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broadcasts,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Perhaps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entertain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娱乐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law.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53_3#9ba4442af?vaa=1&amp;vcp=1&amp;pid=5c79397b4&amp;color=0,0,0&amp;mp=1&amp;vtp=1&amp;vaab=1&amp;bt=1&amp;bbb=1&amp;hb=1"/>
          <p:cNvSpPr/>
          <p:nvPr/>
        </p:nvSpPr>
        <p:spPr>
          <a:xfrm>
            <a:off x="539496" y="902907"/>
            <a:ext cx="11109960" cy="5101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behavior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real-life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improper,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entertainment,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punished.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accept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53_4#9ba4442af?vaa=1&amp;vcp=1&amp;pid=5c79397b4&amp;color=0,0,0&amp;mp=1&amp;vtp=1&amp;vaab=1&amp;bt=1&amp;bbb=1&amp;hb=1"/>
          <p:cNvSpPr/>
          <p:nvPr/>
        </p:nvSpPr>
        <p:spPr>
          <a:xfrm>
            <a:off x="539496" y="449625"/>
            <a:ext cx="11109960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law.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“share”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broadcast”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responsible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7CE560-04CC-F9FC-A3A3-E3B93CB42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354_1#e143d9b82.choices?vaa=1&amp;vcp=1&amp;pid=9ba4442af&amp;color=0,0,0&amp;vtp=1&amp;vaab=1&amp;bt=1&amp;bbb=1">
            <a:extLst>
              <a:ext uri="{FF2B5EF4-FFF2-40B4-BE49-F238E27FC236}">
                <a16:creationId xmlns:a16="http://schemas.microsoft.com/office/drawing/2014/main" id="{8E6D0D2D-3E83-7BA5-5AE1-1B7810F6C4F9}"/>
              </a:ext>
            </a:extLst>
          </p:cNvPr>
          <p:cNvSpPr/>
          <p:nvPr/>
        </p:nvSpPr>
        <p:spPr>
          <a:xfrm>
            <a:off x="539496" y="50819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.mouse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B.light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.camera</a:t>
            </a:r>
            <a:endParaRPr lang="en-US" altLang="zh-CN" sz="2800" dirty="0"/>
          </a:p>
        </p:txBody>
      </p:sp>
      <p:sp>
        <p:nvSpPr>
          <p:cNvPr id="4" name="QC_7_AN.1_1#e143d9b82.bracket?vaa=1&amp;vcp=1&amp;pid=9ba4442af&amp;color=0,0,0&amp;vpa=242&amp;vtp=1&amp;vaab=1">
            <a:extLst>
              <a:ext uri="{FF2B5EF4-FFF2-40B4-BE49-F238E27FC236}">
                <a16:creationId xmlns:a16="http://schemas.microsoft.com/office/drawing/2014/main" id="{74D6B241-8712-785C-AA78-304F5EA75AF1}"/>
              </a:ext>
            </a:extLst>
          </p:cNvPr>
          <p:cNvSpPr/>
          <p:nvPr/>
        </p:nvSpPr>
        <p:spPr>
          <a:xfrm>
            <a:off x="1083215" y="49828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55_1#79f8bf009.choices?vaa=1&amp;vcp=1&amp;pid=9ba4442af&amp;color=0,0,0&amp;vtp=1&amp;vaab=1&amp;bbb=1">
            <a:extLst>
              <a:ext uri="{FF2B5EF4-FFF2-40B4-BE49-F238E27FC236}">
                <a16:creationId xmlns:a16="http://schemas.microsoft.com/office/drawing/2014/main" id="{A6388E80-276B-9AEA-9EF2-A4BC5AF74943}"/>
              </a:ext>
            </a:extLst>
          </p:cNvPr>
          <p:cNvSpPr/>
          <p:nvPr/>
        </p:nvSpPr>
        <p:spPr>
          <a:xfrm>
            <a:off x="539496" y="110788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.sadly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B.probably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.completely</a:t>
            </a:r>
            <a:endParaRPr lang="en-US" altLang="zh-CN" sz="2800" dirty="0"/>
          </a:p>
        </p:txBody>
      </p:sp>
      <p:sp>
        <p:nvSpPr>
          <p:cNvPr id="6" name="QC_7_AN.2_1#79f8bf009.bracket?vaa=1&amp;vcp=1&amp;pid=9ba4442af&amp;color=0,0,0&amp;vpa=243&amp;vtp=1&amp;vaab=1">
            <a:extLst>
              <a:ext uri="{FF2B5EF4-FFF2-40B4-BE49-F238E27FC236}">
                <a16:creationId xmlns:a16="http://schemas.microsoft.com/office/drawing/2014/main" id="{B998E8D2-D93D-DCDB-AB7F-66B45939AE51}"/>
              </a:ext>
            </a:extLst>
          </p:cNvPr>
          <p:cNvSpPr/>
          <p:nvPr/>
        </p:nvSpPr>
        <p:spPr>
          <a:xfrm>
            <a:off x="1083215" y="1097982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357_1#5bee1399f.choices?vaa=1&amp;vcp=1&amp;pid=9ba4442af&amp;color=0,0,0&amp;vtp=1&amp;vaab=1&amp;bbb=1">
            <a:extLst>
              <a:ext uri="{FF2B5EF4-FFF2-40B4-BE49-F238E27FC236}">
                <a16:creationId xmlns:a16="http://schemas.microsoft.com/office/drawing/2014/main" id="{6CADAA5B-EDFB-E36A-C506-A3D4FF4AC29F}"/>
              </a:ext>
            </a:extLst>
          </p:cNvPr>
          <p:cNvSpPr/>
          <p:nvPr/>
        </p:nvSpPr>
        <p:spPr>
          <a:xfrm>
            <a:off x="539496" y="170758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.police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B.listener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.reporter</a:t>
            </a:r>
            <a:endParaRPr lang="en-US" altLang="zh-CN" sz="2800" dirty="0"/>
          </a:p>
        </p:txBody>
      </p:sp>
      <p:sp>
        <p:nvSpPr>
          <p:cNvPr id="8" name="QC_7_AN.3_1#5bee1399f.bracket?vaa=1&amp;vcp=1&amp;pid=9ba4442af&amp;color=0,0,0&amp;vpa=244&amp;vtp=1&amp;vaab=1">
            <a:extLst>
              <a:ext uri="{FF2B5EF4-FFF2-40B4-BE49-F238E27FC236}">
                <a16:creationId xmlns:a16="http://schemas.microsoft.com/office/drawing/2014/main" id="{D92DEAEB-E289-7EDA-8DA1-681C23067F44}"/>
              </a:ext>
            </a:extLst>
          </p:cNvPr>
          <p:cNvSpPr/>
          <p:nvPr/>
        </p:nvSpPr>
        <p:spPr>
          <a:xfrm>
            <a:off x="1083215" y="1697676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7_BD.359_1#2027be206.choices?vaa=1&amp;vcp=1&amp;pid=9ba4442af&amp;color=0,0,0&amp;vtp=1&amp;vaab=1&amp;bbb=1">
            <a:extLst>
              <a:ext uri="{FF2B5EF4-FFF2-40B4-BE49-F238E27FC236}">
                <a16:creationId xmlns:a16="http://schemas.microsoft.com/office/drawing/2014/main" id="{927E54D8-29D6-15A3-39DE-507B8356DEF4}"/>
              </a:ext>
            </a:extLst>
          </p:cNvPr>
          <p:cNvSpPr/>
          <p:nvPr/>
        </p:nvSpPr>
        <p:spPr>
          <a:xfrm>
            <a:off x="539496" y="230727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.or</a:t>
            </a:r>
            <a:endParaRPr lang="en-US" altLang="zh-CN" sz="2800" dirty="0"/>
          </a:p>
        </p:txBody>
      </p:sp>
      <p:sp>
        <p:nvSpPr>
          <p:cNvPr id="10" name="QC_7_AN.4_1#2027be206.bracket?vaa=1&amp;vcp=1&amp;pid=9ba4442af&amp;color=0,0,0&amp;vpa=245&amp;vtp=1&amp;vaab=1">
            <a:extLst>
              <a:ext uri="{FF2B5EF4-FFF2-40B4-BE49-F238E27FC236}">
                <a16:creationId xmlns:a16="http://schemas.microsoft.com/office/drawing/2014/main" id="{592BCD4E-D58D-6564-C8A9-7E31738FED53}"/>
              </a:ext>
            </a:extLst>
          </p:cNvPr>
          <p:cNvSpPr/>
          <p:nvPr/>
        </p:nvSpPr>
        <p:spPr>
          <a:xfrm>
            <a:off x="1083215" y="2297370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7_BD.361_1#f27320e4b.choices?vaa=1&amp;vcp=1&amp;pid=9ba4442af&amp;color=0,0,0&amp;vtp=1&amp;vaab=1&amp;bbb=1">
            <a:extLst>
              <a:ext uri="{FF2B5EF4-FFF2-40B4-BE49-F238E27FC236}">
                <a16:creationId xmlns:a16="http://schemas.microsoft.com/office/drawing/2014/main" id="{FD76B776-0104-EAAE-DF1C-E34ED3F864A5}"/>
              </a:ext>
            </a:extLst>
          </p:cNvPr>
          <p:cNvSpPr/>
          <p:nvPr/>
        </p:nvSpPr>
        <p:spPr>
          <a:xfrm>
            <a:off x="539496" y="290697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.exciting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B.necessary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.hard</a:t>
            </a:r>
            <a:endParaRPr lang="en-US" altLang="zh-CN" sz="2800" dirty="0"/>
          </a:p>
        </p:txBody>
      </p:sp>
      <p:sp>
        <p:nvSpPr>
          <p:cNvPr id="12" name="QC_7_AN.363_1#f27320e4b.bracket?vaa=1&amp;vcp=1&amp;pid=9ba4442af&amp;color=0,0,0&amp;vpa=246&amp;vtp=1&amp;vaab=1">
            <a:extLst>
              <a:ext uri="{FF2B5EF4-FFF2-40B4-BE49-F238E27FC236}">
                <a16:creationId xmlns:a16="http://schemas.microsoft.com/office/drawing/2014/main" id="{021C553D-4C48-EF2C-E5BE-7297E0AEBE39}"/>
              </a:ext>
            </a:extLst>
          </p:cNvPr>
          <p:cNvSpPr/>
          <p:nvPr/>
        </p:nvSpPr>
        <p:spPr>
          <a:xfrm>
            <a:off x="1083215" y="289706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3" name="QC_7_BD.364_1#77cce4cf9.choices?vaa=1&amp;vcp=1&amp;pid=9ba4442af&amp;color=0,0,0&amp;mp=1&amp;vtp=1&amp;vaab=1&amp;bt=1&amp;bbb=1">
            <a:extLst>
              <a:ext uri="{FF2B5EF4-FFF2-40B4-BE49-F238E27FC236}">
                <a16:creationId xmlns:a16="http://schemas.microsoft.com/office/drawing/2014/main" id="{B19FE54F-0147-BE8A-8641-AA5705BE99FC}"/>
              </a:ext>
            </a:extLst>
          </p:cNvPr>
          <p:cNvSpPr/>
          <p:nvPr/>
        </p:nvSpPr>
        <p:spPr>
          <a:xfrm>
            <a:off x="539496" y="33680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.forget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B.realize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.worry</a:t>
            </a:r>
            <a:endParaRPr lang="en-US" altLang="zh-CN" sz="2800" dirty="0"/>
          </a:p>
        </p:txBody>
      </p:sp>
      <p:sp>
        <p:nvSpPr>
          <p:cNvPr id="14" name="QC_7_AN.1_1#77cce4cf9.bracket?vaa=1&amp;vcp=1&amp;pid=9ba4442af&amp;color=0,0,0&amp;mp=1&amp;vpa=247&amp;vtp=1&amp;vaab=1">
            <a:extLst>
              <a:ext uri="{FF2B5EF4-FFF2-40B4-BE49-F238E27FC236}">
                <a16:creationId xmlns:a16="http://schemas.microsoft.com/office/drawing/2014/main" id="{0401F1DB-1F57-7A61-91F1-00F2BB685E63}"/>
              </a:ext>
            </a:extLst>
          </p:cNvPr>
          <p:cNvSpPr/>
          <p:nvPr/>
        </p:nvSpPr>
        <p:spPr>
          <a:xfrm>
            <a:off x="1083215" y="335474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5" name="QC_7_BD.365_1#788465f1f.choices?vaa=1&amp;vcp=1&amp;pid=9ba4442af&amp;color=0,0,0&amp;vtp=1&amp;vaab=1&amp;bbb=1">
            <a:extLst>
              <a:ext uri="{FF2B5EF4-FFF2-40B4-BE49-F238E27FC236}">
                <a16:creationId xmlns:a16="http://schemas.microsoft.com/office/drawing/2014/main" id="{AE44F7DF-CF39-8197-F160-6256645278BC}"/>
              </a:ext>
            </a:extLst>
          </p:cNvPr>
          <p:cNvSpPr/>
          <p:nvPr/>
        </p:nvSpPr>
        <p:spPr>
          <a:xfrm>
            <a:off x="539496" y="39925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B.under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.against</a:t>
            </a:r>
            <a:endParaRPr lang="en-US" altLang="zh-CN" sz="2800" dirty="0"/>
          </a:p>
        </p:txBody>
      </p:sp>
      <p:sp>
        <p:nvSpPr>
          <p:cNvPr id="16" name="QC_7_AN.2_1#788465f1f.bracket?vaa=1&amp;vcp=1&amp;pid=9ba4442af&amp;color=0,0,0&amp;vpa=248&amp;vtp=1&amp;vaab=1">
            <a:extLst>
              <a:ext uri="{FF2B5EF4-FFF2-40B4-BE49-F238E27FC236}">
                <a16:creationId xmlns:a16="http://schemas.microsoft.com/office/drawing/2014/main" id="{58CE5FF8-C0D8-6F13-C49C-F2A7E9A55A1F}"/>
              </a:ext>
            </a:extLst>
          </p:cNvPr>
          <p:cNvSpPr/>
          <p:nvPr/>
        </p:nvSpPr>
        <p:spPr>
          <a:xfrm>
            <a:off x="1083215" y="397920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7" name="QC_7_BD.367_1#0b7c6c7cf.choices?vaa=1&amp;vcp=1&amp;pid=9ba4442af&amp;color=0,0,0&amp;vtp=1&amp;vaab=1&amp;bbb=1">
            <a:extLst>
              <a:ext uri="{FF2B5EF4-FFF2-40B4-BE49-F238E27FC236}">
                <a16:creationId xmlns:a16="http://schemas.microsoft.com/office/drawing/2014/main" id="{109E24F0-26CF-7D3B-CCF4-F26E29FA31CC}"/>
              </a:ext>
            </a:extLst>
          </p:cNvPr>
          <p:cNvSpPr/>
          <p:nvPr/>
        </p:nvSpPr>
        <p:spPr>
          <a:xfrm>
            <a:off x="539496" y="46142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.since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B.after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.before</a:t>
            </a:r>
            <a:endParaRPr lang="en-US" altLang="zh-CN" sz="2800" dirty="0"/>
          </a:p>
        </p:txBody>
      </p:sp>
      <p:sp>
        <p:nvSpPr>
          <p:cNvPr id="18" name="QC_7_AN.3_1#0b7c6c7cf.bracket?vaa=1&amp;vcp=1&amp;pid=9ba4442af&amp;color=0,0,0&amp;vpa=249&amp;vtp=1&amp;vaab=1">
            <a:extLst>
              <a:ext uri="{FF2B5EF4-FFF2-40B4-BE49-F238E27FC236}">
                <a16:creationId xmlns:a16="http://schemas.microsoft.com/office/drawing/2014/main" id="{C409FD5B-3742-9E05-DE62-031401F52496}"/>
              </a:ext>
            </a:extLst>
          </p:cNvPr>
          <p:cNvSpPr/>
          <p:nvPr/>
        </p:nvSpPr>
        <p:spPr>
          <a:xfrm>
            <a:off x="1083215" y="460086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9" name="QC_7_BD.369_1#f5ad9915a.choices?vaa=1&amp;vcp=1&amp;pid=9ba4442af&amp;color=0,0,0&amp;vtp=1&amp;vaab=1&amp;bbb=1">
            <a:extLst>
              <a:ext uri="{FF2B5EF4-FFF2-40B4-BE49-F238E27FC236}">
                <a16:creationId xmlns:a16="http://schemas.microsoft.com/office/drawing/2014/main" id="{0C2E63DD-C934-9B01-5C06-15A9E1135689}"/>
              </a:ext>
            </a:extLst>
          </p:cNvPr>
          <p:cNvSpPr/>
          <p:nvPr/>
        </p:nvSpPr>
        <p:spPr>
          <a:xfrm>
            <a:off x="539496" y="52358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.myself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B.yourself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.himself</a:t>
            </a:r>
            <a:endParaRPr lang="en-US" altLang="zh-CN" sz="2800" dirty="0"/>
          </a:p>
        </p:txBody>
      </p:sp>
      <p:sp>
        <p:nvSpPr>
          <p:cNvPr id="20" name="QC_7_AN.4_1#f5ad9915a.bracket?vaa=1&amp;vcp=1&amp;pid=9ba4442af&amp;color=0,0,0&amp;vpa=250&amp;vtp=1&amp;vaab=1">
            <a:extLst>
              <a:ext uri="{FF2B5EF4-FFF2-40B4-BE49-F238E27FC236}">
                <a16:creationId xmlns:a16="http://schemas.microsoft.com/office/drawing/2014/main" id="{E9115FE5-36FD-01BA-C1C9-7120A125A7E1}"/>
              </a:ext>
            </a:extLst>
          </p:cNvPr>
          <p:cNvSpPr/>
          <p:nvPr/>
        </p:nvSpPr>
        <p:spPr>
          <a:xfrm>
            <a:off x="1083215" y="522253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21" name="QC_7_BD.371_1#03323335b.choices?vaa=1&amp;vcp=1&amp;pid=9ba4442af&amp;color=0,0,0&amp;vtp=1&amp;vaab=1&amp;bbb=1">
            <a:extLst>
              <a:ext uri="{FF2B5EF4-FFF2-40B4-BE49-F238E27FC236}">
                <a16:creationId xmlns:a16="http://schemas.microsoft.com/office/drawing/2014/main" id="{FEDED69E-AF57-9A32-EAD3-2B7DD311D4E8}"/>
              </a:ext>
            </a:extLst>
          </p:cNvPr>
          <p:cNvSpPr/>
          <p:nvPr/>
        </p:nvSpPr>
        <p:spPr>
          <a:xfrm>
            <a:off x="539496" y="58575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380" algn="l"/>
                <a:tab pos="81292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.spread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B.watch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.compare</a:t>
            </a:r>
            <a:endParaRPr lang="en-US" altLang="zh-CN" sz="2800" dirty="0"/>
          </a:p>
        </p:txBody>
      </p:sp>
      <p:sp>
        <p:nvSpPr>
          <p:cNvPr id="22" name="QC_7_AN.373_1#03323335b.bracket?vaa=1&amp;vcp=1&amp;pid=9ba4442af&amp;color=0,0,0&amp;vpa=251&amp;vtp=1&amp;vaab=1">
            <a:extLst>
              <a:ext uri="{FF2B5EF4-FFF2-40B4-BE49-F238E27FC236}">
                <a16:creationId xmlns:a16="http://schemas.microsoft.com/office/drawing/2014/main" id="{C12A0F5A-D628-B7DE-A17A-5481A5200B15}"/>
              </a:ext>
            </a:extLst>
          </p:cNvPr>
          <p:cNvSpPr/>
          <p:nvPr/>
        </p:nvSpPr>
        <p:spPr>
          <a:xfrm>
            <a:off x="1261015" y="584419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545767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  <p:bldP spid="20" grpId="0" build="p" animBg="1"/>
      <p:bldP spid="22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4c467511?sp=1&amp;vcp=1&amp;pid=29146cb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74_1#94abf2f8e?vaa=1&amp;vcp=1&amp;pid=c4c467511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高尔基说：“书籍是人类进步的阶梯。”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在这个科技和信息高速发展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的时代，手机、电脑等对人们的影响越来越大，尤其是对年轻人。他们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越来越少地投入书籍中，读一本好书也变得越来越难了。针对这一现象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你校广播站英文栏目“Enjoy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Reading”面向全校征集主题为“Reading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Books”的稿件，以此号召同学们多读书，读好书！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74_2#94abf2f8e?sp=1&amp;vaa=1&amp;vcp=1&amp;pid=c4c467511&amp;color=0,0,0&amp;mp=1&amp;vtp=1&amp;vaab=1&amp;bt=1&amp;bbb=1&amp;hb=1"/>
          <p:cNvSpPr/>
          <p:nvPr/>
        </p:nvSpPr>
        <p:spPr>
          <a:xfrm>
            <a:off x="539496" y="18651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内容要点：1.我们为什么要读好书？2.好书会给我们带来什么？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我们要怎样读好书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B_6_BD.374_3#94abf2f8e?sp=1&amp;vaa=1&amp;vcp=1&amp;pid=c4c467511&amp;color=0,0,0&amp;mp=1&amp;vtp=1&amp;vaab=1&amp;bbb=1&amp;hb=1"/>
          <p:cNvSpPr/>
          <p:nvPr/>
        </p:nvSpPr>
        <p:spPr>
          <a:xfrm>
            <a:off x="539496" y="31400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注意：1.必须包含内容要点的所有信息；2.可适当增加细节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，以使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行文连贯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；3.文中不得透露个人信息；4.词数80左右（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短文首句已给出，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不计入总词数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74_4#94abf2f8e?sp=1&amp;vaa=1&amp;vcp=1&amp;pid=c4c467511&amp;color=0,0,0&amp;mp=1&amp;vtp=1&amp;vaab=1&amp;bt=1&amp;bbb=1&amp;hb=1&amp;hltap=1"/>
          <p:cNvSpPr/>
          <p:nvPr/>
        </p:nvSpPr>
        <p:spPr>
          <a:xfrm>
            <a:off x="539496" y="868680"/>
            <a:ext cx="11109960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Nowadays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youth.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74_4#94abf2f8e?sp=1&amp;vaa=1&amp;vcp=1&amp;pid=c4c467511&amp;color=0,0,0&amp;mp=1&amp;vtp=1&amp;vaab=1&amp;bt=1&amp;bbb=1&amp;hb=1&amp;hla=1"/>
          <p:cNvSpPr/>
          <p:nvPr/>
        </p:nvSpPr>
        <p:spPr>
          <a:xfrm>
            <a:off x="539496" y="2136140"/>
            <a:ext cx="11109960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mobile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knowledge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74_4#94abf2f8e?sp=1&amp;vaa=1&amp;vcp=1&amp;pid=c4c467511&amp;color=0,0,0&amp;mp=1&amp;vtp=1&amp;vaab=1&amp;bt=1&amp;bbb=1&amp;hb=1&amp;hltap=1"/>
          <p:cNvSpPr/>
          <p:nvPr/>
        </p:nvSpPr>
        <p:spPr>
          <a:xfrm>
            <a:off x="539496" y="1243044"/>
            <a:ext cx="11109960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74_4#94abf2f8e?sp=1&amp;vaa=1&amp;vcp=1&amp;pid=c4c467511&amp;color=0,0,0&amp;mp=1&amp;vtp=1&amp;vaab=1&amp;bt=1&amp;bbb=1&amp;hb=1&amp;hla=1"/>
          <p:cNvSpPr/>
          <p:nvPr/>
        </p:nvSpPr>
        <p:spPr>
          <a:xfrm>
            <a:off x="539496" y="121764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reasonable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_1#420e8d78a?vaa=1&amp;vcp=1&amp;pid=01630637e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decision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.）决定；抉择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.）决定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sportsman（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.）（尤指职业的）运动员→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（尤指职业的）女运动员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direction（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.）方向→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.）直接的，笔直的→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.）直接地</a:t>
            </a:r>
            <a:endParaRPr lang="en-US" altLang="zh-CN" sz="2800" dirty="0"/>
          </a:p>
        </p:txBody>
      </p:sp>
      <p:sp>
        <p:nvSpPr>
          <p:cNvPr id="3" name="QB_7_AN.1_1#420e8d78a.blank?vaa=1&amp;vcp=1&amp;pid=01630637e&amp;color=0,0,0&amp;vpa=5&amp;vtp=1&amp;vaab=1&amp;bbb=1"/>
          <p:cNvSpPr/>
          <p:nvPr/>
        </p:nvSpPr>
        <p:spPr>
          <a:xfrm>
            <a:off x="5453602" y="1853914"/>
            <a:ext cx="1184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endParaRPr lang="en-US" altLang="zh-CN" sz="2800" dirty="0"/>
          </a:p>
        </p:txBody>
      </p:sp>
      <p:sp>
        <p:nvSpPr>
          <p:cNvPr id="5" name="QB_7_AN.2_1#420e8d78a.blank?vaa=1&amp;vcp=1&amp;pid=01630637e&amp;color=0,0,0&amp;vpa=6&amp;vtp=1&amp;vaab=1&amp;bbb=1"/>
          <p:cNvSpPr/>
          <p:nvPr/>
        </p:nvSpPr>
        <p:spPr>
          <a:xfrm>
            <a:off x="7293514" y="2488914"/>
            <a:ext cx="2154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sportswoman</a:t>
            </a:r>
            <a:endParaRPr lang="en-US" altLang="zh-CN" sz="2800" dirty="0"/>
          </a:p>
        </p:txBody>
      </p:sp>
      <p:sp>
        <p:nvSpPr>
          <p:cNvPr id="7" name="QB_7_AN.13_1#420e8d78a.blank?vaa=1&amp;vcp=1&amp;pid=01630637e&amp;color=0,0,0&amp;vpa=7&amp;vtp=1&amp;vaab=1&amp;bbb=1"/>
          <p:cNvSpPr/>
          <p:nvPr/>
        </p:nvSpPr>
        <p:spPr>
          <a:xfrm>
            <a:off x="4262977" y="3797014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</a:t>
            </a:r>
            <a:endParaRPr lang="en-US" altLang="zh-CN" sz="2800" dirty="0"/>
          </a:p>
        </p:txBody>
      </p:sp>
      <p:sp>
        <p:nvSpPr>
          <p:cNvPr id="8" name="QB_7_AN.14_1#420e8d78a.blank?vaa=1&amp;vcp=1&amp;pid=01630637e&amp;color=0,0,0&amp;vpa=8&amp;vtp=1&amp;vaab=1&amp;bbb=1"/>
          <p:cNvSpPr/>
          <p:nvPr/>
        </p:nvSpPr>
        <p:spPr>
          <a:xfrm>
            <a:off x="9644603" y="3784314"/>
            <a:ext cx="1343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7f74460?vcp=1&amp;pid=ec091526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15_1#37d75733e?vaa=1&amp;vcp=1&amp;pid=1f7f74460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fair（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.）公正的；合理的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.）不公正的；不合理的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.）公正性；合理性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.）相当，还算</a:t>
            </a:r>
            <a:endParaRPr lang="en-US" altLang="zh-CN" sz="2800" dirty="0"/>
          </a:p>
        </p:txBody>
      </p:sp>
      <p:sp>
        <p:nvSpPr>
          <p:cNvPr id="4" name="QB_7_AN.16_1#37d75733e.blank?vaa=1&amp;vcp=1&amp;pid=1f7f74460&amp;color=0,0,0&amp;vpa=9&amp;vtp=1&amp;vaab=1&amp;bbb=1"/>
          <p:cNvSpPr/>
          <p:nvPr/>
        </p:nvSpPr>
        <p:spPr>
          <a:xfrm>
            <a:off x="5345652" y="1233015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unfair</a:t>
            </a:r>
            <a:endParaRPr lang="en-US" altLang="zh-CN" sz="2800" dirty="0"/>
          </a:p>
        </p:txBody>
      </p:sp>
      <p:sp>
        <p:nvSpPr>
          <p:cNvPr id="5" name="QB_7_AN.17_1#37d75733e.blank?vaa=1&amp;vcp=1&amp;pid=1f7f74460&amp;color=0,0,0&amp;vpa=10&amp;vtp=1&amp;vaab=1&amp;bbb=1"/>
          <p:cNvSpPr/>
          <p:nvPr/>
        </p:nvSpPr>
        <p:spPr>
          <a:xfrm>
            <a:off x="537115" y="1859760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fairness</a:t>
            </a:r>
            <a:endParaRPr lang="en-US" altLang="zh-CN" sz="2800" dirty="0"/>
          </a:p>
        </p:txBody>
      </p:sp>
      <p:sp>
        <p:nvSpPr>
          <p:cNvPr id="6" name="QB_7_AN.18_1#37d75733e.blank?vaa=1&amp;vcp=1&amp;pid=1f7f74460&amp;color=0,0,0&amp;vpa=11&amp;vtp=1&amp;vaab=1&amp;bbb=1"/>
          <p:cNvSpPr/>
          <p:nvPr/>
        </p:nvSpPr>
        <p:spPr>
          <a:xfrm>
            <a:off x="5947315" y="1847060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fairly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3beaa93?vcp=1&amp;pid=ec091526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副词</a:t>
            </a:r>
            <a:endParaRPr lang="en-US" altLang="zh-CN" sz="3200" dirty="0"/>
          </a:p>
        </p:txBody>
      </p:sp>
      <p:sp>
        <p:nvSpPr>
          <p:cNvPr id="3" name="QB_7_BD.19_1#c48c975a4?vaa=1&amp;vcp=1&amp;pid=c93beaa9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properly（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.）正确地；恰当地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.）正确的；恰当的</a:t>
            </a:r>
            <a:endParaRPr lang="en-US" altLang="zh-CN" sz="2800" dirty="0"/>
          </a:p>
        </p:txBody>
      </p:sp>
      <p:sp>
        <p:nvSpPr>
          <p:cNvPr id="4" name="QB_7_AN.20_1#c48c975a4.blank?vaa=1&amp;vcp=1&amp;pid=c93beaa93&amp;color=0,0,0&amp;vpa=12&amp;vtp=1&amp;vaab=1&amp;bbb=1"/>
          <p:cNvSpPr/>
          <p:nvPr/>
        </p:nvSpPr>
        <p:spPr>
          <a:xfrm>
            <a:off x="6077490" y="1207880"/>
            <a:ext cx="1187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3689</Words>
  <Application>Microsoft Office PowerPoint</Application>
  <PresentationFormat>宽屏</PresentationFormat>
  <Paragraphs>709</Paragraphs>
  <Slides>68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77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11</cp:revision>
  <dcterms:created xsi:type="dcterms:W3CDTF">2024-11-29T13:00:00Z</dcterms:created>
  <dcterms:modified xsi:type="dcterms:W3CDTF">2025-07-25T07:35:45Z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80F1D3D8BFD9463E889C924EA4C82ACC_12</vt:lpwstr>
  </property>
  <property fmtid="{D5CDD505-2E9C-101B-9397-08002B2CF9AE}" pid="3" name="KSOProductBuildVer">
    <vt:lpwstr>2052-12.1.0.18912</vt:lpwstr>
  </property>
</Properties>
</file>