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0" r:id="rId5"/>
    <p:sldId id="289" r:id="rId6"/>
    <p:sldId id="261" r:id="rId7"/>
    <p:sldId id="262" r:id="rId8"/>
    <p:sldId id="292" r:id="rId9"/>
    <p:sldId id="294" r:id="rId10"/>
    <p:sldId id="307" r:id="rId11"/>
    <p:sldId id="308" r:id="rId12"/>
    <p:sldId id="266" r:id="rId13"/>
    <p:sldId id="268" r:id="rId14"/>
    <p:sldId id="302" r:id="rId15"/>
    <p:sldId id="269" r:id="rId16"/>
    <p:sldId id="271" r:id="rId17"/>
    <p:sldId id="286" r:id="rId18"/>
    <p:sldId id="303" r:id="rId19"/>
    <p:sldId id="272" r:id="rId20"/>
    <p:sldId id="274" r:id="rId21"/>
    <p:sldId id="287" r:id="rId22"/>
    <p:sldId id="304" r:id="rId23"/>
    <p:sldId id="275" r:id="rId24"/>
    <p:sldId id="276" r:id="rId25"/>
    <p:sldId id="278" r:id="rId26"/>
    <p:sldId id="305" r:id="rId27"/>
    <p:sldId id="306" r:id="rId28"/>
    <p:sldId id="279" r:id="rId29"/>
    <p:sldId id="281" r:id="rId30"/>
    <p:sldId id="283" r:id="rId31"/>
    <p:sldId id="288" r:id="rId32"/>
    <p:sldId id="290" r:id="rId33"/>
    <p:sldId id="291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37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36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72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5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12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98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2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033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18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FB8D7-E64F-F44F-DB52-B7B9DC5F0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ED517F-D5A3-82E0-A0B0-EC87EBCAE0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9442C7-969E-8A10-2629-A66905723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E369D-A3E0-956C-9296-505117796C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09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E3062-B880-66E2-A920-2348FFE03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73B536-ECE7-5182-9E06-C542648AE2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B39F9-F09D-3855-B299-0C600798AA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060392-AF60-B00E-0E8B-6E9AF8F91D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06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40F90-0103-2107-17D9-622E8CACB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A5BC04-A9A9-1E94-F312-4587834BCE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6DB75E-4C81-0A0C-311E-0A6A23CBC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96B5E8-8F3B-3CDA-11B4-5B31969B7F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9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9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846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7f50c9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BFE0C0-ABE1-4DE9-8E68-9BBB7A0562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7f50c9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B6E68A-D617-4DE3-8548-2887BB816AE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听力专题训练五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38BBB4-5C78-DC35-4F29-22A960097A1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DFFDCA-C2E0-47C7-911F-0F165FFDB0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567D3D-FAF1-424E-ACE5-C65AF4E6344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4f8ddc0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4dcb70648?vcp=1&amp;pid=bf4f8ddc0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b53da0732?vcp=1&amp;pid=bf4f8ddc0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b53da0732.choices?vcp=1&amp;pid=bf4f8ddc0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57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.Purple.</a:t>
            </a:r>
            <a:endParaRPr lang="en-US" altLang="zh-CN" sz="2800" dirty="0"/>
          </a:p>
        </p:txBody>
      </p:sp>
      <p:sp>
        <p:nvSpPr>
          <p:cNvPr id="7" name="QC_7_BD.16_1#5d9b814bb?vcp=1&amp;pid=bf4f8ddc0&amp;color=0,0,0&amp;vtp=1&amp;bt=1&amp;bbb=1">
            <a:extLst>
              <a:ext uri="{FF2B5EF4-FFF2-40B4-BE49-F238E27FC236}">
                <a16:creationId xmlns:a16="http://schemas.microsoft.com/office/drawing/2014/main" id="{AA692EFF-2B39-6AC6-39C1-B8A35E907596}"/>
              </a:ext>
            </a:extLst>
          </p:cNvPr>
          <p:cNvSpPr/>
          <p:nvPr/>
        </p:nvSpPr>
        <p:spPr>
          <a:xfrm>
            <a:off x="539496" y="3714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5d9b814bb.choices?vcp=1&amp;pid=bf4f8ddc0&amp;color=0,0,0&amp;vtp=1&amp;bbb=1">
            <a:extLst>
              <a:ext uri="{FF2B5EF4-FFF2-40B4-BE49-F238E27FC236}">
                <a16:creationId xmlns:a16="http://schemas.microsoft.com/office/drawing/2014/main" id="{9A4A66C9-E12D-9B01-38A5-626E1C8F3DD3}"/>
              </a:ext>
            </a:extLst>
          </p:cNvPr>
          <p:cNvSpPr/>
          <p:nvPr/>
        </p:nvSpPr>
        <p:spPr>
          <a:xfrm>
            <a:off x="539496" y="43472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</a:t>
            </a:r>
            <a:endParaRPr lang="en-US" altLang="zh-CN" sz="2800" dirty="0"/>
          </a:p>
        </p:txBody>
      </p:sp>
      <p:sp>
        <p:nvSpPr>
          <p:cNvPr id="5" name="QC_7_AN.14_1#b53da0732.bracket?vcp=1&amp;pid=bf4f8ddc0&amp;color=0,0,0&amp;vpa=6&amp;vtp=1">
            <a:extLst>
              <a:ext uri="{FF2B5EF4-FFF2-40B4-BE49-F238E27FC236}">
                <a16:creationId xmlns:a16="http://schemas.microsoft.com/office/drawing/2014/main" id="{1967E9E6-CC2E-0B86-91CA-54F76E1EB057}"/>
              </a:ext>
            </a:extLst>
          </p:cNvPr>
          <p:cNvSpPr/>
          <p:nvPr/>
        </p:nvSpPr>
        <p:spPr>
          <a:xfrm>
            <a:off x="5974302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AN.17_1#5d9b814bb.bracket?vcp=1&amp;pid=bf4f8ddc0&amp;color=0,0,0&amp;vpa=7&amp;vtp=1">
            <a:extLst>
              <a:ext uri="{FF2B5EF4-FFF2-40B4-BE49-F238E27FC236}">
                <a16:creationId xmlns:a16="http://schemas.microsoft.com/office/drawing/2014/main" id="{0185CBFF-9A37-6F28-B94E-AC1D0E386EB2}"/>
              </a:ext>
            </a:extLst>
          </p:cNvPr>
          <p:cNvSpPr/>
          <p:nvPr/>
        </p:nvSpPr>
        <p:spPr>
          <a:xfrm>
            <a:off x="6072727" y="3699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840388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8ed74f28b?vcp=1&amp;pid=bf4f8ddc0&amp;color=0,0,0&amp;vtp=1&amp;bt=1&amp;bbb=1">
            <a:extLst>
              <a:ext uri="{FF2B5EF4-FFF2-40B4-BE49-F238E27FC236}">
                <a16:creationId xmlns:a16="http://schemas.microsoft.com/office/drawing/2014/main" id="{3C81BDD3-CF08-A925-EF05-7BB9804A202B}"/>
              </a:ext>
            </a:extLst>
          </p:cNvPr>
          <p:cNvSpPr/>
          <p:nvPr/>
        </p:nvSpPr>
        <p:spPr>
          <a:xfrm>
            <a:off x="539496" y="547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8ed74f28b.choices?vcp=1&amp;pid=bf4f8ddc0&amp;color=0,0,0&amp;vtp=1&amp;bbb=1">
            <a:extLst>
              <a:ext uri="{FF2B5EF4-FFF2-40B4-BE49-F238E27FC236}">
                <a16:creationId xmlns:a16="http://schemas.microsoft.com/office/drawing/2014/main" id="{873185A9-F0C0-6860-6996-B4DFCE9BDBED}"/>
              </a:ext>
            </a:extLst>
          </p:cNvPr>
          <p:cNvSpPr/>
          <p:nvPr/>
        </p:nvSpPr>
        <p:spPr>
          <a:xfrm>
            <a:off x="539496" y="11718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50920" algn="l"/>
                <a:tab pos="7241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8" name="QC_7_BD.22_1#69c2fc6f3?vcp=1&amp;pid=bf4f8ddc0&amp;color=0,0,0&amp;vtp=1&amp;bt=1&amp;bbb=1">
            <a:extLst>
              <a:ext uri="{FF2B5EF4-FFF2-40B4-BE49-F238E27FC236}">
                <a16:creationId xmlns:a16="http://schemas.microsoft.com/office/drawing/2014/main" id="{263C846F-1E98-18EB-3C78-8FC581A5B1BB}"/>
              </a:ext>
            </a:extLst>
          </p:cNvPr>
          <p:cNvSpPr/>
          <p:nvPr/>
        </p:nvSpPr>
        <p:spPr>
          <a:xfrm>
            <a:off x="539496" y="17254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69c2fc6f3.choices?vcp=1&amp;pid=bf4f8ddc0&amp;color=0,0,0&amp;vtp=1&amp;bbb=1">
            <a:extLst>
              <a:ext uri="{FF2B5EF4-FFF2-40B4-BE49-F238E27FC236}">
                <a16:creationId xmlns:a16="http://schemas.microsoft.com/office/drawing/2014/main" id="{5FDFB73B-6AF9-9079-3956-BC5292FFFD7A}"/>
              </a:ext>
            </a:extLst>
          </p:cNvPr>
          <p:cNvSpPr/>
          <p:nvPr/>
        </p:nvSpPr>
        <p:spPr>
          <a:xfrm>
            <a:off x="539496" y="23499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A.66.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B.68.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C.70.</a:t>
            </a:r>
            <a:endParaRPr lang="en-US" altLang="zh-CN" sz="2800" dirty="0"/>
          </a:p>
        </p:txBody>
      </p:sp>
      <p:sp>
        <p:nvSpPr>
          <p:cNvPr id="11" name="QC_7_BD.25_1#f8e1207db?vcp=1&amp;pid=bf4f8ddc0&amp;color=0,0,0&amp;vtp=1&amp;bt=1&amp;bbb=1">
            <a:extLst>
              <a:ext uri="{FF2B5EF4-FFF2-40B4-BE49-F238E27FC236}">
                <a16:creationId xmlns:a16="http://schemas.microsoft.com/office/drawing/2014/main" id="{2779BC5E-9BEF-E46E-852E-81AEBDD16820}"/>
              </a:ext>
            </a:extLst>
          </p:cNvPr>
          <p:cNvSpPr/>
          <p:nvPr/>
        </p:nvSpPr>
        <p:spPr>
          <a:xfrm>
            <a:off x="539496" y="29035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f8e1207db.choices?vcp=1&amp;pid=bf4f8ddc0&amp;color=0,0,0&amp;vtp=1&amp;bbb=1">
            <a:extLst>
              <a:ext uri="{FF2B5EF4-FFF2-40B4-BE49-F238E27FC236}">
                <a16:creationId xmlns:a16="http://schemas.microsoft.com/office/drawing/2014/main" id="{3C75FBD2-96A2-AF1C-EA69-E07FDB928798}"/>
              </a:ext>
            </a:extLst>
          </p:cNvPr>
          <p:cNvSpPr/>
          <p:nvPr/>
        </p:nvSpPr>
        <p:spPr>
          <a:xfrm>
            <a:off x="539496" y="35358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endParaRPr lang="en-US" altLang="zh-CN" sz="2800" dirty="0"/>
          </a:p>
        </p:txBody>
      </p:sp>
      <p:sp>
        <p:nvSpPr>
          <p:cNvPr id="2" name="QC_7_AN.20_1#8ed74f28b.bracket?vcp=1&amp;pid=bf4f8ddc0&amp;color=0,0,0&amp;vpa=8&amp;vtp=1">
            <a:extLst>
              <a:ext uri="{FF2B5EF4-FFF2-40B4-BE49-F238E27FC236}">
                <a16:creationId xmlns:a16="http://schemas.microsoft.com/office/drawing/2014/main" id="{E4424D76-B9D0-22CE-A4E9-9E183248D855}"/>
              </a:ext>
            </a:extLst>
          </p:cNvPr>
          <p:cNvSpPr/>
          <p:nvPr/>
        </p:nvSpPr>
        <p:spPr>
          <a:xfrm>
            <a:off x="8007889" y="5503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3" name="QC_7_AN.23_1#69c2fc6f3.bracket?vcp=1&amp;pid=bf4f8ddc0&amp;color=0,0,0&amp;vpa=9&amp;vtp=1">
            <a:extLst>
              <a:ext uri="{FF2B5EF4-FFF2-40B4-BE49-F238E27FC236}">
                <a16:creationId xmlns:a16="http://schemas.microsoft.com/office/drawing/2014/main" id="{5A4D5CB4-748F-0DB2-AC9D-10CC91772A47}"/>
              </a:ext>
            </a:extLst>
          </p:cNvPr>
          <p:cNvSpPr/>
          <p:nvPr/>
        </p:nvSpPr>
        <p:spPr>
          <a:xfrm>
            <a:off x="5486368" y="177504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AN.26_1#f8e1207db.bracket?vcp=1&amp;pid=bf4f8ddc0&amp;color=0,0,0&amp;vpa=10&amp;vtp=1">
            <a:extLst>
              <a:ext uri="{FF2B5EF4-FFF2-40B4-BE49-F238E27FC236}">
                <a16:creationId xmlns:a16="http://schemas.microsoft.com/office/drawing/2014/main" id="{2D5079F4-9E6A-CDDF-EC20-99FF339132ED}"/>
              </a:ext>
            </a:extLst>
          </p:cNvPr>
          <p:cNvSpPr/>
          <p:nvPr/>
        </p:nvSpPr>
        <p:spPr>
          <a:xfrm>
            <a:off x="8455502" y="29430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727982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6264216?sp=1&amp;vcp=1&amp;pid=c7f50c9ad&amp;color=0,0,0&amp;vtp=1&amp;bt=1&amp;bbb=1"/>
          <p:cNvSpPr/>
          <p:nvPr/>
        </p:nvSpPr>
        <p:spPr>
          <a:xfrm>
            <a:off x="539496" y="35306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d72018e91?vcp=1&amp;pid=ae6264216&amp;color=0,0,0&amp;vtp=1&amp;bbb=1&amp;hb=1"/>
          <p:cNvSpPr/>
          <p:nvPr/>
        </p:nvSpPr>
        <p:spPr>
          <a:xfrm>
            <a:off x="539496" y="10621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你将听到三段对话，请根据对话内容，选出每个问题的最佳答案。每段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3b6392439?vcp=1&amp;pid=ae6264216&amp;color=0,0,0&amp;vtp=1&amp;bbb=1"/>
          <p:cNvSpPr/>
          <p:nvPr/>
        </p:nvSpPr>
        <p:spPr>
          <a:xfrm>
            <a:off x="539496" y="2254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1a60ce8be?vcp=1&amp;pid=3b6392439&amp;color=0,0,0&amp;vtp=1&amp;bbb=1"/>
          <p:cNvSpPr/>
          <p:nvPr/>
        </p:nvSpPr>
        <p:spPr>
          <a:xfrm>
            <a:off x="539496" y="26579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1a60ce8be.choices?vcp=1&amp;pid=3b6392439&amp;color=0,0,0&amp;vtp=1&amp;bbb=1"/>
          <p:cNvSpPr/>
          <p:nvPr/>
        </p:nvSpPr>
        <p:spPr>
          <a:xfrm>
            <a:off x="539496" y="31202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A.Black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B.Blue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C.Yellow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8" name="QC_8_BD.31_1#73f5f1024?vcp=1&amp;pid=3b6392439&amp;color=0,0,0&amp;vtp=1&amp;bbb=1"/>
          <p:cNvSpPr/>
          <p:nvPr/>
        </p:nvSpPr>
        <p:spPr>
          <a:xfrm>
            <a:off x="539496" y="37922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31_2#73f5f1024.choices?vcp=1&amp;pid=3b6392439&amp;color=0,0,0&amp;vtp=1&amp;bbb=1"/>
          <p:cNvSpPr/>
          <p:nvPr/>
        </p:nvSpPr>
        <p:spPr>
          <a:xfrm>
            <a:off x="539496" y="42964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A.Mike’s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B.Tom’s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C.John’s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1" name="QC_8_BD.33_1#da29d7390?vcp=1&amp;pid=3b6392439&amp;color=0,0,0&amp;vtp=1&amp;bt=1&amp;bbb=1">
            <a:extLst>
              <a:ext uri="{FF2B5EF4-FFF2-40B4-BE49-F238E27FC236}">
                <a16:creationId xmlns:a16="http://schemas.microsoft.com/office/drawing/2014/main" id="{4F7135D8-3807-D26B-9222-422482CCF58E}"/>
              </a:ext>
            </a:extLst>
          </p:cNvPr>
          <p:cNvSpPr/>
          <p:nvPr/>
        </p:nvSpPr>
        <p:spPr>
          <a:xfrm>
            <a:off x="539496" y="47830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BD.33_2#da29d7390.choices?vcp=1&amp;pid=3b6392439&amp;color=0,0,0&amp;vtp=1&amp;bbb=1">
            <a:extLst>
              <a:ext uri="{FF2B5EF4-FFF2-40B4-BE49-F238E27FC236}">
                <a16:creationId xmlns:a16="http://schemas.microsoft.com/office/drawing/2014/main" id="{1337D202-A6B5-11C5-AC7F-DAE13EC81F7D}"/>
              </a:ext>
            </a:extLst>
          </p:cNvPr>
          <p:cNvSpPr/>
          <p:nvPr/>
        </p:nvSpPr>
        <p:spPr>
          <a:xfrm>
            <a:off x="539496" y="5180411"/>
            <a:ext cx="11109960" cy="686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	  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dirty="0"/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8E8BD700-53C4-DEF5-3D7C-B3BA0C0FF1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1018" y="6454646"/>
            <a:ext cx="403353" cy="40335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7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da29d7390?vcp=1&amp;pid=3b6392439&amp;color=0,0,0&amp;vtp=1&amp;bt=1&amp;bbb=1"/>
          <p:cNvSpPr/>
          <p:nvPr/>
        </p:nvSpPr>
        <p:spPr>
          <a:xfrm>
            <a:off x="539496" y="384069"/>
            <a:ext cx="11109960" cy="601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Jane？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Mike’s?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Tom’s.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W：Look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John’s.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6264216?sp=1&amp;vcp=1&amp;pid=c7f50c9ad&amp;color=0,0,0&amp;vtp=1&amp;bt=1&amp;bbb=1"/>
          <p:cNvSpPr/>
          <p:nvPr/>
        </p:nvSpPr>
        <p:spPr>
          <a:xfrm>
            <a:off x="539496" y="35306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d72018e91?vcp=1&amp;pid=ae6264216&amp;color=0,0,0&amp;vtp=1&amp;bbb=1&amp;hb=1"/>
          <p:cNvSpPr/>
          <p:nvPr/>
        </p:nvSpPr>
        <p:spPr>
          <a:xfrm>
            <a:off x="539496" y="10621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3b6392439?vcp=1&amp;pid=ae6264216&amp;color=0,0,0&amp;vtp=1&amp;bbb=1"/>
          <p:cNvSpPr/>
          <p:nvPr/>
        </p:nvSpPr>
        <p:spPr>
          <a:xfrm>
            <a:off x="539496" y="2254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1a60ce8be?vcp=1&amp;pid=3b6392439&amp;color=0,0,0&amp;vtp=1&amp;bbb=1"/>
          <p:cNvSpPr/>
          <p:nvPr/>
        </p:nvSpPr>
        <p:spPr>
          <a:xfrm>
            <a:off x="539496" y="26579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1a60ce8be.bracket?vcp=1&amp;pid=3b6392439&amp;color=0,0,0&amp;vpa=11&amp;vtp=1"/>
          <p:cNvSpPr/>
          <p:nvPr/>
        </p:nvSpPr>
        <p:spPr>
          <a:xfrm>
            <a:off x="6271610" y="26614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9_2#1a60ce8be.choices?vcp=1&amp;pid=3b6392439&amp;color=0,0,0&amp;vtp=1&amp;bbb=1"/>
          <p:cNvSpPr/>
          <p:nvPr/>
        </p:nvSpPr>
        <p:spPr>
          <a:xfrm>
            <a:off x="539496" y="31202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A.Black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B.Blue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C.Yellow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8" name="QC_8_BD.31_1#73f5f1024?vcp=1&amp;pid=3b6392439&amp;color=0,0,0&amp;vtp=1&amp;bbb=1"/>
          <p:cNvSpPr/>
          <p:nvPr/>
        </p:nvSpPr>
        <p:spPr>
          <a:xfrm>
            <a:off x="539496" y="37922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32_1#73f5f1024.bracket?vcp=1&amp;pid=3b6392439&amp;color=0,0,0&amp;vpa=12&amp;vtp=1"/>
          <p:cNvSpPr/>
          <p:nvPr/>
        </p:nvSpPr>
        <p:spPr>
          <a:xfrm>
            <a:off x="7752303" y="3778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31_2#73f5f1024.choices?vcp=1&amp;pid=3b6392439&amp;color=0,0,0&amp;vtp=1&amp;bbb=1"/>
          <p:cNvSpPr/>
          <p:nvPr/>
        </p:nvSpPr>
        <p:spPr>
          <a:xfrm>
            <a:off x="539496" y="42964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A.Mike’s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B.Tom’s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C.John’s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11" name="QC_8_BD.33_1#da29d7390?vcp=1&amp;pid=3b6392439&amp;color=0,0,0&amp;vtp=1&amp;bt=1&amp;bbb=1">
            <a:extLst>
              <a:ext uri="{FF2B5EF4-FFF2-40B4-BE49-F238E27FC236}">
                <a16:creationId xmlns:a16="http://schemas.microsoft.com/office/drawing/2014/main" id="{4F7135D8-3807-D26B-9222-422482CCF58E}"/>
              </a:ext>
            </a:extLst>
          </p:cNvPr>
          <p:cNvSpPr/>
          <p:nvPr/>
        </p:nvSpPr>
        <p:spPr>
          <a:xfrm>
            <a:off x="539496" y="47830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8_AN.34_1#da29d7390.bracket?vcp=1&amp;pid=3b6392439&amp;color=0,0,0&amp;vpa=13&amp;vtp=1">
            <a:extLst>
              <a:ext uri="{FF2B5EF4-FFF2-40B4-BE49-F238E27FC236}">
                <a16:creationId xmlns:a16="http://schemas.microsoft.com/office/drawing/2014/main" id="{62AD308D-5F63-0961-F577-D052681F0BCE}"/>
              </a:ext>
            </a:extLst>
          </p:cNvPr>
          <p:cNvSpPr/>
          <p:nvPr/>
        </p:nvSpPr>
        <p:spPr>
          <a:xfrm>
            <a:off x="5483765" y="48200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8_BD.33_2#da29d7390.choices?vcp=1&amp;pid=3b6392439&amp;color=0,0,0&amp;vtp=1&amp;bbb=1">
            <a:extLst>
              <a:ext uri="{FF2B5EF4-FFF2-40B4-BE49-F238E27FC236}">
                <a16:creationId xmlns:a16="http://schemas.microsoft.com/office/drawing/2014/main" id="{1337D202-A6B5-11C5-AC7F-DAE13EC81F7D}"/>
              </a:ext>
            </a:extLst>
          </p:cNvPr>
          <p:cNvSpPr/>
          <p:nvPr/>
        </p:nvSpPr>
        <p:spPr>
          <a:xfrm>
            <a:off x="539496" y="5180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	  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r>
              <a:rPr lang="en-US" altLang="zh-CN" sz="2800" dirty="0"/>
              <a:t>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1859488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864aacf8d?vcp=1&amp;pid=ae6264216&amp;color=0,0,0&amp;vtp=1&amp;bt=1&amp;bbb=1"/>
          <p:cNvSpPr/>
          <p:nvPr/>
        </p:nvSpPr>
        <p:spPr>
          <a:xfrm>
            <a:off x="539496" y="324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1cf7f3673?vcp=1&amp;pid=864aacf8d&amp;color=0,0,0&amp;vtp=1&amp;bbb=1"/>
          <p:cNvSpPr/>
          <p:nvPr/>
        </p:nvSpPr>
        <p:spPr>
          <a:xfrm>
            <a:off x="539496" y="9489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1cf7f3673.choices?vcp=1&amp;pid=864aacf8d&amp;color=0,0,0&amp;vtp=1&amp;bbb=1"/>
          <p:cNvSpPr/>
          <p:nvPr/>
        </p:nvSpPr>
        <p:spPr>
          <a:xfrm>
            <a:off x="539496" y="1578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</p:txBody>
      </p:sp>
      <p:sp>
        <p:nvSpPr>
          <p:cNvPr id="6" name="QC_8_BD.39_1#50c3b392c?vcp=1&amp;pid=864aacf8d&amp;color=0,0,0&amp;vtp=1&amp;bbb=1"/>
          <p:cNvSpPr/>
          <p:nvPr/>
        </p:nvSpPr>
        <p:spPr>
          <a:xfrm>
            <a:off x="539496" y="35009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50c3b392c.choices?vcp=1&amp;pid=864aacf8d&amp;color=0,0,0&amp;vtp=1&amp;bbb=1"/>
          <p:cNvSpPr/>
          <p:nvPr/>
        </p:nvSpPr>
        <p:spPr>
          <a:xfrm>
            <a:off x="539496" y="41226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endParaRPr lang="en-US" altLang="zh-CN" sz="2800" dirty="0"/>
          </a:p>
        </p:txBody>
      </p:sp>
      <p:sp>
        <p:nvSpPr>
          <p:cNvPr id="9" name="QC_8_BD.41_1#c7ca76478?vcp=1&amp;pid=864aacf8d&amp;color=0,0,0&amp;vtp=1&amp;bt=1&amp;bbb=1">
            <a:extLst>
              <a:ext uri="{FF2B5EF4-FFF2-40B4-BE49-F238E27FC236}">
                <a16:creationId xmlns:a16="http://schemas.microsoft.com/office/drawing/2014/main" id="{66FC31C0-027D-B2DA-89CF-72DC6B3443B2}"/>
              </a:ext>
            </a:extLst>
          </p:cNvPr>
          <p:cNvSpPr/>
          <p:nvPr/>
        </p:nvSpPr>
        <p:spPr>
          <a:xfrm>
            <a:off x="539496" y="4627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c7ca76478.choices?vcp=1&amp;pid=864aacf8d&amp;color=0,0,0&amp;vtp=1&amp;bbb=1">
            <a:extLst>
              <a:ext uri="{FF2B5EF4-FFF2-40B4-BE49-F238E27FC236}">
                <a16:creationId xmlns:a16="http://schemas.microsoft.com/office/drawing/2014/main" id="{ABE7030B-EDDD-BB6F-F45A-1B5633DFDB27}"/>
              </a:ext>
            </a:extLst>
          </p:cNvPr>
          <p:cNvSpPr/>
          <p:nvPr/>
        </p:nvSpPr>
        <p:spPr>
          <a:xfrm>
            <a:off x="539496" y="5184665"/>
            <a:ext cx="11109960" cy="9646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		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dirty="0"/>
              <a:t>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942754A7-CCF2-4B03-C796-828FE1229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16055" y="6429080"/>
            <a:ext cx="447773" cy="44777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c7ca76478?vcp=1&amp;pid=864aacf8d&amp;color=0,0,0&amp;mp=1&amp;vtp=1&amp;bt=1&amp;bbb=1&amp;hb=1"/>
          <p:cNvSpPr/>
          <p:nvPr/>
        </p:nvSpPr>
        <p:spPr>
          <a:xfrm>
            <a:off x="539496" y="582406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memory.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style.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c7ca76478?vcp=1&amp;pid=864aacf8d&amp;color=0,0,0&amp;mp=1&amp;vtp=1&amp;bt=1&amp;bbb=1&amp;hb=1">
            <a:extLst>
              <a:ext uri="{FF2B5EF4-FFF2-40B4-BE49-F238E27FC236}">
                <a16:creationId xmlns:a16="http://schemas.microsoft.com/office/drawing/2014/main" id="{83CC60B5-5914-012A-9955-380917FF9686}"/>
              </a:ext>
            </a:extLst>
          </p:cNvPr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W：Well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M：I’m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afraid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93903953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864aacf8d?vcp=1&amp;pid=ae6264216&amp;color=0,0,0&amp;vtp=1&amp;bt=1&amp;bbb=1"/>
          <p:cNvSpPr/>
          <p:nvPr/>
        </p:nvSpPr>
        <p:spPr>
          <a:xfrm>
            <a:off x="539496" y="3244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1cf7f3673?vcp=1&amp;pid=864aacf8d&amp;color=0,0,0&amp;vtp=1&amp;bbb=1"/>
          <p:cNvSpPr/>
          <p:nvPr/>
        </p:nvSpPr>
        <p:spPr>
          <a:xfrm>
            <a:off x="539496" y="9489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1cf7f3673.bracket?vcp=1&amp;pid=864aacf8d&amp;color=0,0,0&amp;vpa=14&amp;vtp=1"/>
          <p:cNvSpPr/>
          <p:nvPr/>
        </p:nvSpPr>
        <p:spPr>
          <a:xfrm>
            <a:off x="8063453" y="9355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37_2#1cf7f3673.choices?vcp=1&amp;pid=864aacf8d&amp;color=0,0,0&amp;vtp=1&amp;bbb=1"/>
          <p:cNvSpPr/>
          <p:nvPr/>
        </p:nvSpPr>
        <p:spPr>
          <a:xfrm>
            <a:off x="539496" y="1578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</p:txBody>
      </p:sp>
      <p:sp>
        <p:nvSpPr>
          <p:cNvPr id="6" name="QC_8_BD.39_1#50c3b392c?vcp=1&amp;pid=864aacf8d&amp;color=0,0,0&amp;vtp=1&amp;bbb=1"/>
          <p:cNvSpPr/>
          <p:nvPr/>
        </p:nvSpPr>
        <p:spPr>
          <a:xfrm>
            <a:off x="539496" y="35009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50c3b392c.bracket?vcp=1&amp;pid=864aacf8d&amp;color=0,0,0&amp;vpa=15&amp;vtp=1"/>
          <p:cNvSpPr/>
          <p:nvPr/>
        </p:nvSpPr>
        <p:spPr>
          <a:xfrm>
            <a:off x="6569614" y="34876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9_2#50c3b392c.choices?vcp=1&amp;pid=864aacf8d&amp;color=0,0,0&amp;vtp=1&amp;bbb=1"/>
          <p:cNvSpPr/>
          <p:nvPr/>
        </p:nvSpPr>
        <p:spPr>
          <a:xfrm>
            <a:off x="539496" y="41226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pounds.</a:t>
            </a:r>
            <a:endParaRPr lang="en-US" altLang="zh-CN" sz="2800" dirty="0"/>
          </a:p>
        </p:txBody>
      </p:sp>
      <p:sp>
        <p:nvSpPr>
          <p:cNvPr id="9" name="QC_8_BD.41_1#c7ca76478?vcp=1&amp;pid=864aacf8d&amp;color=0,0,0&amp;vtp=1&amp;bt=1&amp;bbb=1">
            <a:extLst>
              <a:ext uri="{FF2B5EF4-FFF2-40B4-BE49-F238E27FC236}">
                <a16:creationId xmlns:a16="http://schemas.microsoft.com/office/drawing/2014/main" id="{66FC31C0-027D-B2DA-89CF-72DC6B3443B2}"/>
              </a:ext>
            </a:extLst>
          </p:cNvPr>
          <p:cNvSpPr/>
          <p:nvPr/>
        </p:nvSpPr>
        <p:spPr>
          <a:xfrm>
            <a:off x="539496" y="4627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c7ca76478.bracket?vcp=1&amp;pid=864aacf8d&amp;color=0,0,0&amp;vpa=16&amp;vtp=1">
            <a:extLst>
              <a:ext uri="{FF2B5EF4-FFF2-40B4-BE49-F238E27FC236}">
                <a16:creationId xmlns:a16="http://schemas.microsoft.com/office/drawing/2014/main" id="{0F2796BB-61F1-AEC2-2EC7-EDA0DC4E7797}"/>
              </a:ext>
            </a:extLst>
          </p:cNvPr>
          <p:cNvSpPr/>
          <p:nvPr/>
        </p:nvSpPr>
        <p:spPr>
          <a:xfrm>
            <a:off x="7988839" y="46648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1_2#c7ca76478.choices?vcp=1&amp;pid=864aacf8d&amp;color=0,0,0&amp;vtp=1&amp;bbb=1">
            <a:extLst>
              <a:ext uri="{FF2B5EF4-FFF2-40B4-BE49-F238E27FC236}">
                <a16:creationId xmlns:a16="http://schemas.microsoft.com/office/drawing/2014/main" id="{ABE7030B-EDDD-BB6F-F45A-1B5633DFDB27}"/>
              </a:ext>
            </a:extLst>
          </p:cNvPr>
          <p:cNvSpPr/>
          <p:nvPr/>
        </p:nvSpPr>
        <p:spPr>
          <a:xfrm>
            <a:off x="539496" y="5184665"/>
            <a:ext cx="11109960" cy="987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		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r>
              <a:rPr lang="en-US" altLang="zh-CN" sz="2800" dirty="0"/>
              <a:t>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072814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c4bd36361?vcp=1&amp;pid=ae6264216&amp;color=0,0,0&amp;vtp=1&amp;bt=1&amp;bbb=1"/>
          <p:cNvSpPr/>
          <p:nvPr/>
        </p:nvSpPr>
        <p:spPr>
          <a:xfrm>
            <a:off x="539496" y="3617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8d76826ba?vcp=1&amp;pid=c4bd36361&amp;color=0,0,0&amp;vtp=1&amp;bbb=1"/>
          <p:cNvSpPr/>
          <p:nvPr/>
        </p:nvSpPr>
        <p:spPr>
          <a:xfrm>
            <a:off x="539496" y="78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8d76826ba.choices?vcp=1&amp;pid=c4bd36361&amp;color=0,0,0&amp;vtp=1&amp;bbb=1"/>
          <p:cNvSpPr/>
          <p:nvPr/>
        </p:nvSpPr>
        <p:spPr>
          <a:xfrm>
            <a:off x="519335" y="1257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8:45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6" name="QC_8_BD.47_1#1e0217d31?vcp=1&amp;pid=c4bd36361&amp;color=0,0,0&amp;vtp=1&amp;bbb=1"/>
          <p:cNvSpPr/>
          <p:nvPr/>
        </p:nvSpPr>
        <p:spPr>
          <a:xfrm>
            <a:off x="519335" y="1716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1e0217d31.choices?vcp=1&amp;pid=c4bd36361&amp;color=0,0,0&amp;vtp=1&amp;bbb=1"/>
          <p:cNvSpPr/>
          <p:nvPr/>
        </p:nvSpPr>
        <p:spPr>
          <a:xfrm>
            <a:off x="495232" y="21912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9" name="QC_8_BD.49_1#ce39abca2?vcp=1&amp;pid=c4bd36361&amp;color=0,0,0&amp;vtp=1&amp;bt=1&amp;bbb=1">
            <a:extLst>
              <a:ext uri="{FF2B5EF4-FFF2-40B4-BE49-F238E27FC236}">
                <a16:creationId xmlns:a16="http://schemas.microsoft.com/office/drawing/2014/main" id="{BEDC541C-47D0-EDB5-3824-693D32296174}"/>
              </a:ext>
            </a:extLst>
          </p:cNvPr>
          <p:cNvSpPr/>
          <p:nvPr/>
        </p:nvSpPr>
        <p:spPr>
          <a:xfrm>
            <a:off x="539496" y="39800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Bella?(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9_2#ce39abca2.choices?vcp=1&amp;pid=c4bd36361&amp;color=0,0,0&amp;vtp=1&amp;bbb=1">
            <a:extLst>
              <a:ext uri="{FF2B5EF4-FFF2-40B4-BE49-F238E27FC236}">
                <a16:creationId xmlns:a16="http://schemas.microsoft.com/office/drawing/2014/main" id="{B8B5D9F3-5930-72A8-5DC6-057C4464EA16}"/>
              </a:ext>
            </a:extLst>
          </p:cNvPr>
          <p:cNvSpPr/>
          <p:nvPr/>
        </p:nvSpPr>
        <p:spPr>
          <a:xfrm>
            <a:off x="539496" y="4428796"/>
            <a:ext cx="11109960" cy="499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cook.</a:t>
            </a:r>
            <a:r>
              <a:rPr lang="en-US" altLang="zh-CN" sz="2800" dirty="0"/>
              <a:t>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coach.</a:t>
            </a:r>
            <a:r>
              <a:rPr lang="en-US" altLang="zh-CN" sz="2800" dirty="0"/>
              <a:t>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12" name="QC_8_BD.51_1#1a05ddac6?vcp=1&amp;pid=c4bd36361&amp;color=0,0,0&amp;vtp=1&amp;bbb=1">
            <a:extLst>
              <a:ext uri="{FF2B5EF4-FFF2-40B4-BE49-F238E27FC236}">
                <a16:creationId xmlns:a16="http://schemas.microsoft.com/office/drawing/2014/main" id="{64F92467-A0C6-2135-E754-7AF7E27E42E4}"/>
              </a:ext>
            </a:extLst>
          </p:cNvPr>
          <p:cNvSpPr/>
          <p:nvPr/>
        </p:nvSpPr>
        <p:spPr>
          <a:xfrm>
            <a:off x="539496" y="4926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4" name="QC_8_BD.51_2#1a05ddac6.choices?vcp=1&amp;pid=c4bd36361&amp;color=0,0,0&amp;vtp=1&amp;bbb=1">
            <a:extLst>
              <a:ext uri="{FF2B5EF4-FFF2-40B4-BE49-F238E27FC236}">
                <a16:creationId xmlns:a16="http://schemas.microsoft.com/office/drawing/2014/main" id="{5AD56757-7954-0E9D-1E28-E038B4F1EC83}"/>
              </a:ext>
            </a:extLst>
          </p:cNvPr>
          <p:cNvSpPr/>
          <p:nvPr/>
        </p:nvSpPr>
        <p:spPr>
          <a:xfrm>
            <a:off x="539496" y="54612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elephants.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AB12ED3E-477F-8EC7-4614-C13CC8E005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0833" y="6441218"/>
            <a:ext cx="462438" cy="46243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7f50c9ad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c7f50c9ad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听力专题训练五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1a05ddac6?vcp=1&amp;pid=c4bd36361&amp;color=0,0,0&amp;mp=1&amp;vtp=1&amp;bt=1&amp;bbb=1&amp;hb=1"/>
          <p:cNvSpPr/>
          <p:nvPr/>
        </p:nvSpPr>
        <p:spPr>
          <a:xfrm>
            <a:off x="539496" y="610961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Bella?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1a05ddac6?vcp=1&amp;pid=c4bd36361&amp;color=0,0,0&amp;mp=1&amp;vtp=1&amp;bt=1&amp;bbb=1&amp;hb=1">
            <a:extLst>
              <a:ext uri="{FF2B5EF4-FFF2-40B4-BE49-F238E27FC236}">
                <a16:creationId xmlns:a16="http://schemas.microsoft.com/office/drawing/2014/main" id="{A1A5F436-0755-4481-F1AA-AFA7D2516070}"/>
              </a:ext>
            </a:extLst>
          </p:cNvPr>
          <p:cNvSpPr/>
          <p:nvPr/>
        </p:nvSpPr>
        <p:spPr>
          <a:xfrm>
            <a:off x="539496" y="357176"/>
            <a:ext cx="11109960" cy="6052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start.</a:t>
            </a:r>
            <a:endParaRPr lang="en-US" altLang="zh-CN" sz="2800" dirty="0"/>
          </a:p>
          <a:p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confident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possible.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31825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62228359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c4bd36361?vcp=1&amp;pid=ae6264216&amp;color=0,0,0&amp;vtp=1&amp;bt=1&amp;bbb=1"/>
          <p:cNvSpPr/>
          <p:nvPr/>
        </p:nvSpPr>
        <p:spPr>
          <a:xfrm>
            <a:off x="539496" y="3617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8d76826ba?vcp=1&amp;pid=c4bd36361&amp;color=0,0,0&amp;vtp=1&amp;bbb=1"/>
          <p:cNvSpPr/>
          <p:nvPr/>
        </p:nvSpPr>
        <p:spPr>
          <a:xfrm>
            <a:off x="539496" y="78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8d76826ba.bracket?vcp=1&amp;pid=c4bd36361&amp;color=0,0,0&amp;vpa=17&amp;vtp=1"/>
          <p:cNvSpPr/>
          <p:nvPr/>
        </p:nvSpPr>
        <p:spPr>
          <a:xfrm>
            <a:off x="5579015" y="771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45_2#8d76826ba.choices?vcp=1&amp;pid=c4bd36361&amp;color=0,0,0&amp;vtp=1&amp;bbb=1"/>
          <p:cNvSpPr/>
          <p:nvPr/>
        </p:nvSpPr>
        <p:spPr>
          <a:xfrm>
            <a:off x="519335" y="12575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8:45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6" name="QC_8_BD.47_1#1e0217d31?vcp=1&amp;pid=c4bd36361&amp;color=0,0,0&amp;vtp=1&amp;bbb=1"/>
          <p:cNvSpPr/>
          <p:nvPr/>
        </p:nvSpPr>
        <p:spPr>
          <a:xfrm>
            <a:off x="519335" y="1716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corner?(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1e0217d31.bracket?vcp=1&amp;pid=c4bd36361&amp;color=0,0,0&amp;vpa=18&amp;vtp=1"/>
          <p:cNvSpPr/>
          <p:nvPr/>
        </p:nvSpPr>
        <p:spPr>
          <a:xfrm>
            <a:off x="8580978" y="177010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7_2#1e0217d31.choices?vcp=1&amp;pid=c4bd36361&amp;color=0,0,0&amp;vtp=1&amp;bbb=1"/>
          <p:cNvSpPr/>
          <p:nvPr/>
        </p:nvSpPr>
        <p:spPr>
          <a:xfrm>
            <a:off x="495232" y="21912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silence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9" name="QC_8_BD.49_1#ce39abca2?vcp=1&amp;pid=c4bd36361&amp;color=0,0,0&amp;vtp=1&amp;bt=1&amp;bbb=1">
            <a:extLst>
              <a:ext uri="{FF2B5EF4-FFF2-40B4-BE49-F238E27FC236}">
                <a16:creationId xmlns:a16="http://schemas.microsoft.com/office/drawing/2014/main" id="{BEDC541C-47D0-EDB5-3824-693D32296174}"/>
              </a:ext>
            </a:extLst>
          </p:cNvPr>
          <p:cNvSpPr/>
          <p:nvPr/>
        </p:nvSpPr>
        <p:spPr>
          <a:xfrm>
            <a:off x="539496" y="39800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Bella?(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50_1#ce39abca2.bracket?vcp=1&amp;pid=c4bd36361&amp;color=0,0,0&amp;vpa=19&amp;vtp=1">
            <a:extLst>
              <a:ext uri="{FF2B5EF4-FFF2-40B4-BE49-F238E27FC236}">
                <a16:creationId xmlns:a16="http://schemas.microsoft.com/office/drawing/2014/main" id="{36C8BF69-E126-FC24-003F-43E62D17AB00}"/>
              </a:ext>
            </a:extLst>
          </p:cNvPr>
          <p:cNvSpPr/>
          <p:nvPr/>
        </p:nvSpPr>
        <p:spPr>
          <a:xfrm>
            <a:off x="3448590" y="39627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9_2#ce39abca2.choices?vcp=1&amp;pid=c4bd36361&amp;color=0,0,0&amp;vtp=1&amp;bbb=1">
            <a:extLst>
              <a:ext uri="{FF2B5EF4-FFF2-40B4-BE49-F238E27FC236}">
                <a16:creationId xmlns:a16="http://schemas.microsoft.com/office/drawing/2014/main" id="{B8B5D9F3-5930-72A8-5DC6-057C4464EA16}"/>
              </a:ext>
            </a:extLst>
          </p:cNvPr>
          <p:cNvSpPr/>
          <p:nvPr/>
        </p:nvSpPr>
        <p:spPr>
          <a:xfrm>
            <a:off x="539496" y="4428796"/>
            <a:ext cx="11109960" cy="499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cook.</a:t>
            </a:r>
            <a:r>
              <a:rPr lang="en-US" altLang="zh-CN" sz="2800" dirty="0"/>
              <a:t>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coach.</a:t>
            </a:r>
            <a:r>
              <a:rPr lang="en-US" altLang="zh-CN" sz="2800" dirty="0"/>
              <a:t>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endParaRPr lang="en-US" altLang="zh-CN" sz="2800" dirty="0"/>
          </a:p>
        </p:txBody>
      </p:sp>
      <p:sp>
        <p:nvSpPr>
          <p:cNvPr id="12" name="QC_8_BD.51_1#1a05ddac6?vcp=1&amp;pid=c4bd36361&amp;color=0,0,0&amp;vtp=1&amp;bbb=1">
            <a:extLst>
              <a:ext uri="{FF2B5EF4-FFF2-40B4-BE49-F238E27FC236}">
                <a16:creationId xmlns:a16="http://schemas.microsoft.com/office/drawing/2014/main" id="{64F92467-A0C6-2135-E754-7AF7E27E42E4}"/>
              </a:ext>
            </a:extLst>
          </p:cNvPr>
          <p:cNvSpPr/>
          <p:nvPr/>
        </p:nvSpPr>
        <p:spPr>
          <a:xfrm>
            <a:off x="539496" y="49262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AN.52_1#1a05ddac6.bracket?vcp=1&amp;pid=c4bd36361&amp;color=0,0,0&amp;vpa=20&amp;vtp=1">
            <a:extLst>
              <a:ext uri="{FF2B5EF4-FFF2-40B4-BE49-F238E27FC236}">
                <a16:creationId xmlns:a16="http://schemas.microsoft.com/office/drawing/2014/main" id="{EB894FC8-D888-4756-7E9F-F6EB5F4E0E7F}"/>
              </a:ext>
            </a:extLst>
          </p:cNvPr>
          <p:cNvSpPr/>
          <p:nvPr/>
        </p:nvSpPr>
        <p:spPr>
          <a:xfrm>
            <a:off x="8403178" y="49294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8_BD.51_2#1a05ddac6.choices?vcp=1&amp;pid=c4bd36361&amp;color=0,0,0&amp;vtp=1&amp;bbb=1">
            <a:extLst>
              <a:ext uri="{FF2B5EF4-FFF2-40B4-BE49-F238E27FC236}">
                <a16:creationId xmlns:a16="http://schemas.microsoft.com/office/drawing/2014/main" id="{5AD56757-7954-0E9D-1E28-E038B4F1EC83}"/>
              </a:ext>
            </a:extLst>
          </p:cNvPr>
          <p:cNvSpPr/>
          <p:nvPr/>
        </p:nvSpPr>
        <p:spPr>
          <a:xfrm>
            <a:off x="539496" y="54612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elephants.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442918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50e4b1c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b20c9d035?vcp=1&amp;pid=b450e4b1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你将听到一篇短文，请根据短文内容，选出每个问题的最佳答案。短文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b69d468f8?vcp=1&amp;pid=b20c9d035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b69d468f8.choices?vcp=1&amp;pid=b20c9d035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2nd.</a:t>
            </a:r>
            <a:endParaRPr lang="en-US" altLang="zh-CN" sz="2800" dirty="0"/>
          </a:p>
        </p:txBody>
      </p:sp>
      <p:sp>
        <p:nvSpPr>
          <p:cNvPr id="7" name="QC_8_BD.57_1#a20b50acf?vcp=1&amp;pid=b20c9d035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a20b50acf.choices?vcp=1&amp;pid=b20c9d035&amp;color=0,0,0&amp;vtp=1&amp;bbb=1"/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815A5577-7287-80A9-799E-B22FEF3E1A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16437" y="6447933"/>
            <a:ext cx="449321" cy="44932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83e59241f?vcp=1&amp;pid=b20c9d035&amp;color=0,0,0&amp;vtp=1&amp;bt=1&amp;bbb=1"/>
          <p:cNvSpPr/>
          <p:nvPr/>
        </p:nvSpPr>
        <p:spPr>
          <a:xfrm>
            <a:off x="539496" y="343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9_2#83e59241f.choices?vcp=1&amp;pid=b20c9d035&amp;color=0,0,0&amp;vtp=1&amp;bbb=1"/>
          <p:cNvSpPr/>
          <p:nvPr/>
        </p:nvSpPr>
        <p:spPr>
          <a:xfrm>
            <a:off x="539496" y="9217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</p:txBody>
      </p:sp>
      <p:sp>
        <p:nvSpPr>
          <p:cNvPr id="5" name="QC_8_BD.61_1#01126ef63?vcp=1&amp;pid=b20c9d035&amp;color=0,0,0&amp;vtp=1&amp;bbb=1"/>
          <p:cNvSpPr/>
          <p:nvPr/>
        </p:nvSpPr>
        <p:spPr>
          <a:xfrm>
            <a:off x="539496" y="1543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01126ef63.choices?vcp=1&amp;pid=b20c9d035&amp;color=0,0,0&amp;vtp=1&amp;bbb=1"/>
          <p:cNvSpPr/>
          <p:nvPr/>
        </p:nvSpPr>
        <p:spPr>
          <a:xfrm>
            <a:off x="539496" y="2172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endParaRPr lang="en-US" altLang="zh-CN" sz="2800" dirty="0"/>
          </a:p>
        </p:txBody>
      </p:sp>
      <p:sp>
        <p:nvSpPr>
          <p:cNvPr id="8" name="QC_8_BD.63_1#a98501b84?vcp=1&amp;pid=b20c9d035&amp;color=0,0,0&amp;vtp=1&amp;bt=1&amp;bbb=1">
            <a:extLst>
              <a:ext uri="{FF2B5EF4-FFF2-40B4-BE49-F238E27FC236}">
                <a16:creationId xmlns:a16="http://schemas.microsoft.com/office/drawing/2014/main" id="{67CD0903-A4E2-A7DC-EF23-FF4A8AC59557}"/>
              </a:ext>
            </a:extLst>
          </p:cNvPr>
          <p:cNvSpPr/>
          <p:nvPr/>
        </p:nvSpPr>
        <p:spPr>
          <a:xfrm>
            <a:off x="539496" y="4021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a98501b84.choices?vcp=1&amp;pid=b20c9d035&amp;color=0,0,0&amp;vtp=1&amp;bbb=1">
            <a:extLst>
              <a:ext uri="{FF2B5EF4-FFF2-40B4-BE49-F238E27FC236}">
                <a16:creationId xmlns:a16="http://schemas.microsoft.com/office/drawing/2014/main" id="{1C76C51F-D8CB-208C-9590-E0F9D66080C4}"/>
              </a:ext>
            </a:extLst>
          </p:cNvPr>
          <p:cNvSpPr/>
          <p:nvPr/>
        </p:nvSpPr>
        <p:spPr>
          <a:xfrm>
            <a:off x="539496" y="45156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a98501b84?vcp=1&amp;pid=b20c9d035&amp;color=0,0,0&amp;mp=1&amp;vtp=1&amp;bt=1&amp;bbb=1&amp;hb=1"/>
          <p:cNvSpPr/>
          <p:nvPr/>
        </p:nvSpPr>
        <p:spPr>
          <a:xfrm>
            <a:off x="539496" y="339246"/>
            <a:ext cx="11109960" cy="607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7:15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4:45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50e4b1c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b20c9d035?vcp=1&amp;pid=b450e4b1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b69d468f8?vcp=1&amp;pid=b20c9d035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b69d468f8.bracket?vcp=1&amp;pid=b20c9d035&amp;color=0,0,0&amp;vpa=21&amp;vtp=1"/>
          <p:cNvSpPr/>
          <p:nvPr/>
        </p:nvSpPr>
        <p:spPr>
          <a:xfrm>
            <a:off x="4710652" y="252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5_2#b69d468f8.choices?vcp=1&amp;pid=b20c9d035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2nd.</a:t>
            </a:r>
            <a:endParaRPr lang="en-US" altLang="zh-CN" sz="2800" dirty="0"/>
          </a:p>
        </p:txBody>
      </p:sp>
      <p:sp>
        <p:nvSpPr>
          <p:cNvPr id="7" name="QC_8_BD.57_1#a20b50acf?vcp=1&amp;pid=b20c9d035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a20b50acf.bracket?vcp=1&amp;pid=b20c9d035&amp;color=0,0,0&amp;vpa=22&amp;vtp=1"/>
          <p:cNvSpPr/>
          <p:nvPr/>
        </p:nvSpPr>
        <p:spPr>
          <a:xfrm>
            <a:off x="5971127" y="37696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7_2#a20b50acf.choices?vcp=1&amp;pid=b20c9d035&amp;color=0,0,0&amp;vtp=1&amp;bbb=1"/>
          <p:cNvSpPr/>
          <p:nvPr/>
        </p:nvSpPr>
        <p:spPr>
          <a:xfrm>
            <a:off x="539496" y="4412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704656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9_1#83e59241f?vcp=1&amp;pid=b20c9d035&amp;color=0,0,0&amp;vtp=1&amp;bt=1&amp;bbb=1"/>
          <p:cNvSpPr/>
          <p:nvPr/>
        </p:nvSpPr>
        <p:spPr>
          <a:xfrm>
            <a:off x="539496" y="343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0_1#83e59241f.bracket?vcp=1&amp;pid=b20c9d035&amp;color=0,0,0&amp;vpa=23&amp;vtp=1"/>
          <p:cNvSpPr/>
          <p:nvPr/>
        </p:nvSpPr>
        <p:spPr>
          <a:xfrm>
            <a:off x="6291802" y="3393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59_2#83e59241f.choices?vcp=1&amp;pid=b20c9d035&amp;color=0,0,0&amp;vtp=1&amp;bbb=1"/>
          <p:cNvSpPr/>
          <p:nvPr/>
        </p:nvSpPr>
        <p:spPr>
          <a:xfrm>
            <a:off x="539496" y="9217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</p:txBody>
      </p:sp>
      <p:sp>
        <p:nvSpPr>
          <p:cNvPr id="5" name="QC_8_BD.61_1#01126ef63?vcp=1&amp;pid=b20c9d035&amp;color=0,0,0&amp;vtp=1&amp;bbb=1"/>
          <p:cNvSpPr/>
          <p:nvPr/>
        </p:nvSpPr>
        <p:spPr>
          <a:xfrm>
            <a:off x="539496" y="15433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01126ef63.bracket?vcp=1&amp;pid=b20c9d035&amp;color=0,0,0&amp;vpa=24&amp;vtp=1"/>
          <p:cNvSpPr/>
          <p:nvPr/>
        </p:nvSpPr>
        <p:spPr>
          <a:xfrm>
            <a:off x="8007889" y="153004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61_2#01126ef63.choices?vcp=1&amp;pid=b20c9d035&amp;color=0,0,0&amp;vtp=1&amp;bbb=1"/>
          <p:cNvSpPr/>
          <p:nvPr/>
        </p:nvSpPr>
        <p:spPr>
          <a:xfrm>
            <a:off x="539496" y="21728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children.</a:t>
            </a:r>
            <a:endParaRPr lang="en-US" altLang="zh-CN" sz="2800" dirty="0"/>
          </a:p>
        </p:txBody>
      </p:sp>
      <p:sp>
        <p:nvSpPr>
          <p:cNvPr id="8" name="QC_8_BD.63_1#a98501b84?vcp=1&amp;pid=b20c9d035&amp;color=0,0,0&amp;vtp=1&amp;bt=1&amp;bbb=1">
            <a:extLst>
              <a:ext uri="{FF2B5EF4-FFF2-40B4-BE49-F238E27FC236}">
                <a16:creationId xmlns:a16="http://schemas.microsoft.com/office/drawing/2014/main" id="{67CD0903-A4E2-A7DC-EF23-FF4A8AC59557}"/>
              </a:ext>
            </a:extLst>
          </p:cNvPr>
          <p:cNvSpPr/>
          <p:nvPr/>
        </p:nvSpPr>
        <p:spPr>
          <a:xfrm>
            <a:off x="539496" y="4021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a98501b84.bracket?vcp=1&amp;pid=b20c9d035&amp;color=0,0,0&amp;vpa=25&amp;vtp=1">
            <a:extLst>
              <a:ext uri="{FF2B5EF4-FFF2-40B4-BE49-F238E27FC236}">
                <a16:creationId xmlns:a16="http://schemas.microsoft.com/office/drawing/2014/main" id="{8927AA6E-3E2A-3400-B05B-31F98BAC50DC}"/>
              </a:ext>
            </a:extLst>
          </p:cNvPr>
          <p:cNvSpPr/>
          <p:nvPr/>
        </p:nvSpPr>
        <p:spPr>
          <a:xfrm>
            <a:off x="7943374" y="4008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8_BD.63_2#a98501b84.choices?vcp=1&amp;pid=b20c9d035&amp;color=0,0,0&amp;vtp=1&amp;bbb=1">
            <a:extLst>
              <a:ext uri="{FF2B5EF4-FFF2-40B4-BE49-F238E27FC236}">
                <a16:creationId xmlns:a16="http://schemas.microsoft.com/office/drawing/2014/main" id="{1C76C51F-D8CB-208C-9590-E0F9D66080C4}"/>
              </a:ext>
            </a:extLst>
          </p:cNvPr>
          <p:cNvSpPr/>
          <p:nvPr/>
        </p:nvSpPr>
        <p:spPr>
          <a:xfrm>
            <a:off x="539496" y="45156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tonight.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79951360"/>
      </p:ext>
    </p:extLst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a0583f6e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4d1dfd7ed?vcp=1&amp;pid=3a0583f6e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5420F847-90E6-9D45-8989-8AB7CD2299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8727" y="6391372"/>
            <a:ext cx="532801" cy="532801"/>
          </a:xfrm>
          <a:prstGeom prst="rect">
            <a:avLst/>
          </a:prstGeom>
        </p:spPr>
      </p:pic>
      <p:graphicFrame>
        <p:nvGraphicFramePr>
          <p:cNvPr id="26" name="QM_7_BD.66_2#4d1dfd7ed?colgroup=30&amp;vcp=1&amp;pid=3a0583f6e&amp;color=0,0,0&amp;mp=1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465200"/>
              </p:ext>
            </p:extLst>
          </p:nvPr>
        </p:nvGraphicFramePr>
        <p:xfrm>
          <a:off x="539496" y="2482632"/>
          <a:ext cx="11112682" cy="3926841"/>
        </p:xfrm>
        <a:graphic>
          <a:graphicData uri="http://schemas.openxmlformats.org/drawingml/2006/table">
            <a:tbl>
              <a:tblPr/>
              <a:tblGrid>
                <a:gridCol w="2342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2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M_7_BD.70_1#4d1dfd7ed?colgroup=30&amp;vcp=1&amp;pid=3a0583f6e&amp;color=0,0,0&amp;mp=1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90646"/>
              </p:ext>
            </p:extLst>
          </p:nvPr>
        </p:nvGraphicFramePr>
        <p:xfrm>
          <a:off x="539496" y="1262806"/>
          <a:ext cx="11091672" cy="5058030"/>
        </p:xfrm>
        <a:graphic>
          <a:graphicData uri="http://schemas.openxmlformats.org/drawingml/2006/table">
            <a:tbl>
              <a:tblPr/>
              <a:tblGrid>
                <a:gridCol w="2359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o’clock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o’clock.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darkness.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tennis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M_7_BD.70_1#4d1dfd7ed?colgroup=30&amp;vcp=1&amp;pid=3a0583f6e&amp;color=0,0,0&amp;mp=1&amp;vtp=1&amp;bt=1&amp;bbb=1">
            <a:extLst>
              <a:ext uri="{FF2B5EF4-FFF2-40B4-BE49-F238E27FC236}">
                <a16:creationId xmlns:a16="http://schemas.microsoft.com/office/drawing/2014/main" id="{812AFF1D-89C0-FA22-B8CC-F53791F8DA92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6b6f639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2858178c2?vcp=1&amp;pid=0c6b6f63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2858178c2?htil=1&amp;vcp=1&amp;pid=0c6b6f63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3398" y="2686789"/>
            <a:ext cx="5126915" cy="173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2858178c2?htil=1&amp;vcp=1&amp;pid=0c6b6f63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3398" y="4573409"/>
            <a:ext cx="5131746" cy="175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173a3bb3f?vcp=1&amp;pid=2858178c2&amp;color=0,0,0&amp;vtp=1&amp;bt=1&amp;bbb=1"/>
          <p:cNvSpPr/>
          <p:nvPr/>
        </p:nvSpPr>
        <p:spPr>
          <a:xfrm>
            <a:off x="539496" y="28256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61230E56-E68C-FA61-F66A-94C41F0854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06268" y="6419670"/>
            <a:ext cx="500223" cy="50022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22f007261?vcp=1&amp;pid=4d1dfd7ed&amp;color=0,0,0&amp;mp=1&amp;vtp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Nowadays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22f007261?vcp=1&amp;pid=4d1dfd7ed&amp;color=0,0,0&amp;mp=1&amp;vtp=1&amp;bt=1&amp;bbb=1&amp;hb=1">
            <a:extLst>
              <a:ext uri="{FF2B5EF4-FFF2-40B4-BE49-F238E27FC236}">
                <a16:creationId xmlns:a16="http://schemas.microsoft.com/office/drawing/2014/main" id="{AA14951A-C0C8-D8A2-2A0F-370414628FDC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twelve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lower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fifteen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darkness.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exercise.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82374545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317CC-CC1B-BA8E-1F39-EB5F395A4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7_BD.66_2#4d1dfd7ed?colgroup=30&amp;vcp=1&amp;pid=3a0583f6e&amp;color=0,0,0&amp;mp=1&amp;vtp=1&amp;bt=1&amp;bbb=1&amp;hb=1">
            <a:extLst>
              <a:ext uri="{FF2B5EF4-FFF2-40B4-BE49-F238E27FC236}">
                <a16:creationId xmlns:a16="http://schemas.microsoft.com/office/drawing/2014/main" id="{7858060D-28CF-5A5E-EE3F-EEFD8D0B4FEB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465580"/>
          <a:ext cx="11112682" cy="3926841"/>
        </p:xfrm>
        <a:graphic>
          <a:graphicData uri="http://schemas.openxmlformats.org/drawingml/2006/table">
            <a:tbl>
              <a:tblPr/>
              <a:tblGrid>
                <a:gridCol w="2342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2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5855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Causes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problems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much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habit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sitting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while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reading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writing.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M_7_AN.67_1#4d1dfd7ed.blank?vcp=1&amp;pid=3a0583f6e&amp;color=0,0,0&amp;mp=1&amp;vpa=26&amp;vtp=1&amp;bbb=1">
            <a:extLst>
              <a:ext uri="{FF2B5EF4-FFF2-40B4-BE49-F238E27FC236}">
                <a16:creationId xmlns:a16="http://schemas.microsoft.com/office/drawing/2014/main" id="{C79566E2-682E-BA98-06AE-40FCD26C6746}"/>
              </a:ext>
            </a:extLst>
          </p:cNvPr>
          <p:cNvSpPr/>
          <p:nvPr/>
        </p:nvSpPr>
        <p:spPr>
          <a:xfrm>
            <a:off x="7690706" y="2276760"/>
            <a:ext cx="11684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endParaRPr lang="en-US" altLang="zh-CN" sz="2800" dirty="0"/>
          </a:p>
        </p:txBody>
      </p:sp>
      <p:sp>
        <p:nvSpPr>
          <p:cNvPr id="4" name="QM_7_AN.68_1#4d1dfd7ed.blank?vcp=1&amp;pid=3a0583f6e&amp;color=0,0,0&amp;mp=1&amp;vpa=27&amp;vtp=1&amp;bbb=1">
            <a:extLst>
              <a:ext uri="{FF2B5EF4-FFF2-40B4-BE49-F238E27FC236}">
                <a16:creationId xmlns:a16="http://schemas.microsoft.com/office/drawing/2014/main" id="{107BFABC-33C2-7FBE-5505-BA332078E2EC}"/>
              </a:ext>
            </a:extLst>
          </p:cNvPr>
          <p:cNvSpPr/>
          <p:nvPr/>
        </p:nvSpPr>
        <p:spPr>
          <a:xfrm>
            <a:off x="7868506" y="3140964"/>
            <a:ext cx="13239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endParaRPr lang="en-US" altLang="zh-CN" sz="2800" dirty="0"/>
          </a:p>
        </p:txBody>
      </p:sp>
      <p:sp>
        <p:nvSpPr>
          <p:cNvPr id="5" name="QM_7_AN.69_1#4d1dfd7ed.blank?vcp=1&amp;pid=3a0583f6e&amp;color=0,0,0&amp;mp=1&amp;vpa=28&amp;vtp=1&amp;bbb=1">
            <a:extLst>
              <a:ext uri="{FF2B5EF4-FFF2-40B4-BE49-F238E27FC236}">
                <a16:creationId xmlns:a16="http://schemas.microsoft.com/office/drawing/2014/main" id="{1C89EFAE-7D79-067E-74CE-D2756D1E6580}"/>
              </a:ext>
            </a:extLst>
          </p:cNvPr>
          <p:cNvSpPr/>
          <p:nvPr/>
        </p:nvSpPr>
        <p:spPr>
          <a:xfrm>
            <a:off x="8284431" y="4262184"/>
            <a:ext cx="16795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twenty/20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5033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4AEF-BD45-3B20-4353-A6C751AAA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M_7_BD.70_1#4d1dfd7ed?colgroup=30&amp;vcp=1&amp;pid=3a0583f6e&amp;color=0,0,0&amp;mp=1&amp;vtp=1&amp;bt=1&amp;bbb=1&amp;hb=1">
            <a:extLst>
              <a:ext uri="{FF2B5EF4-FFF2-40B4-BE49-F238E27FC236}">
                <a16:creationId xmlns:a16="http://schemas.microsoft.com/office/drawing/2014/main" id="{1140A485-3368-B235-1955-8446157269A9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262806"/>
          <a:ext cx="11091672" cy="5058030"/>
        </p:xfrm>
        <a:graphic>
          <a:graphicData uri="http://schemas.openxmlformats.org/drawingml/2006/table">
            <a:tbl>
              <a:tblPr/>
              <a:tblGrid>
                <a:gridCol w="2359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6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46"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264">
                <a:tc row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protecting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Remember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o’clock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Lower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o’clock.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hands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Letting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darkness.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exercise.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tennis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M_7_AN.71_1#4d1dfd7ed.blank?vcp=1&amp;pid=3a0583f6e&amp;color=0,0,0&amp;mp=1&amp;vpa=29&amp;vtp=1&amp;bbb=1">
            <a:extLst>
              <a:ext uri="{FF2B5EF4-FFF2-40B4-BE49-F238E27FC236}">
                <a16:creationId xmlns:a16="http://schemas.microsoft.com/office/drawing/2014/main" id="{128F0885-BB12-9AB0-761F-3BBF92229689}"/>
              </a:ext>
            </a:extLst>
          </p:cNvPr>
          <p:cNvSpPr/>
          <p:nvPr/>
        </p:nvSpPr>
        <p:spPr>
          <a:xfrm>
            <a:off x="8386659" y="4071157"/>
            <a:ext cx="13827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seconds</a:t>
            </a:r>
            <a:endParaRPr lang="en-US" altLang="zh-CN" sz="2800" dirty="0"/>
          </a:p>
        </p:txBody>
      </p:sp>
      <p:sp>
        <p:nvSpPr>
          <p:cNvPr id="4" name="QM_7_AN.72_1#4d1dfd7ed.blank?vcp=1&amp;pid=3a0583f6e&amp;color=0,0,0&amp;mp=1&amp;vpa=30&amp;vtp=1&amp;bbb=1">
            <a:extLst>
              <a:ext uri="{FF2B5EF4-FFF2-40B4-BE49-F238E27FC236}">
                <a16:creationId xmlns:a16="http://schemas.microsoft.com/office/drawing/2014/main" id="{B63DEA6A-9AC8-6B1D-8335-D8855F9431C6}"/>
              </a:ext>
            </a:extLst>
          </p:cNvPr>
          <p:cNvSpPr/>
          <p:nvPr/>
        </p:nvSpPr>
        <p:spPr>
          <a:xfrm>
            <a:off x="6867167" y="5742033"/>
            <a:ext cx="9096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endParaRPr lang="en-US" altLang="zh-CN" sz="2800" dirty="0"/>
          </a:p>
        </p:txBody>
      </p:sp>
      <p:sp>
        <p:nvSpPr>
          <p:cNvPr id="2" name="QM_7_BD.70_1#4d1dfd7ed?colgroup=30&amp;vcp=1&amp;pid=3a0583f6e&amp;color=0,0,0&amp;mp=1&amp;vtp=1&amp;bt=1&amp;bbb=1">
            <a:extLst>
              <a:ext uri="{FF2B5EF4-FFF2-40B4-BE49-F238E27FC236}">
                <a16:creationId xmlns:a16="http://schemas.microsoft.com/office/drawing/2014/main" id="{D86DCF10-3BA0-D3FC-91E2-E3D0E932F334}"/>
              </a:ext>
            </a:extLst>
          </p:cNvPr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905939769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68580528f?vcp=1&amp;pid=2858178c2&amp;color=0,0,0&amp;mp=1&amp;vtp=1&amp;bt=1&amp;bbb=1&amp;hb=1"/>
          <p:cNvSpPr/>
          <p:nvPr/>
        </p:nvSpPr>
        <p:spPr>
          <a:xfrm>
            <a:off x="539496" y="1090866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3.Tom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grandfather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fishermen.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836D5-1F9A-6F7B-0CDD-494C7F067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6b6f639?sp=1&amp;vcp=1&amp;pid=c7f50c9ad&amp;color=0,0,0&amp;vtp=1&amp;bt=1&amp;bbb=1">
            <a:extLst>
              <a:ext uri="{FF2B5EF4-FFF2-40B4-BE49-F238E27FC236}">
                <a16:creationId xmlns:a16="http://schemas.microsoft.com/office/drawing/2014/main" id="{A3C04980-67B4-1DBC-99A3-F023DB416B17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2858178c2?vcp=1&amp;pid=0c6b6f639&amp;color=0,0,0&amp;vtp=1&amp;bbb=1&amp;hb=1">
            <a:extLst>
              <a:ext uri="{FF2B5EF4-FFF2-40B4-BE49-F238E27FC236}">
                <a16:creationId xmlns:a16="http://schemas.microsoft.com/office/drawing/2014/main" id="{144AEAEF-84BE-26AC-F645-DD10D3A018D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2858178c2?htil=1&amp;vcp=1&amp;pid=0c6b6f639&amp;color=0,0,0&amp;tib=255,255,255&amp;vtp=1" descr="preencoded.png">
            <a:extLst>
              <a:ext uri="{FF2B5EF4-FFF2-40B4-BE49-F238E27FC236}">
                <a16:creationId xmlns:a16="http://schemas.microsoft.com/office/drawing/2014/main" id="{E8FF3585-7CC1-7990-0564-0BD10D1A96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3398" y="2686789"/>
            <a:ext cx="5126915" cy="173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2858178c2?htil=1&amp;vcp=1&amp;pid=0c6b6f639&amp;color=0,0,0&amp;tib=255,255,255&amp;vtp=1" descr="preencoded.png">
            <a:extLst>
              <a:ext uri="{FF2B5EF4-FFF2-40B4-BE49-F238E27FC236}">
                <a16:creationId xmlns:a16="http://schemas.microsoft.com/office/drawing/2014/main" id="{613E1912-2D76-C065-05D6-3A0A3352B13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3398" y="4573409"/>
            <a:ext cx="5131746" cy="175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173a3bb3f?vcp=1&amp;pid=2858178c2&amp;color=0,0,0&amp;vtp=1&amp;bt=1&amp;bbb=1">
            <a:extLst>
              <a:ext uri="{FF2B5EF4-FFF2-40B4-BE49-F238E27FC236}">
                <a16:creationId xmlns:a16="http://schemas.microsoft.com/office/drawing/2014/main" id="{74D18A54-1A2B-E277-1DB8-C2D46DCDFAFA}"/>
              </a:ext>
            </a:extLst>
          </p:cNvPr>
          <p:cNvSpPr/>
          <p:nvPr/>
        </p:nvSpPr>
        <p:spPr>
          <a:xfrm>
            <a:off x="539496" y="28256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173a3bb3f.blank?vcp=1&amp;pid=2858178c2&amp;color=0,0,0&amp;vpa=1&amp;vtp=1">
            <a:extLst>
              <a:ext uri="{FF2B5EF4-FFF2-40B4-BE49-F238E27FC236}">
                <a16:creationId xmlns:a16="http://schemas.microsoft.com/office/drawing/2014/main" id="{3F05FDB9-6B85-1590-2079-EBECA6940C18}"/>
              </a:ext>
            </a:extLst>
          </p:cNvPr>
          <p:cNvSpPr/>
          <p:nvPr/>
        </p:nvSpPr>
        <p:spPr>
          <a:xfrm>
            <a:off x="816515" y="2795210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8" name="QB_8_AN.5_1#173a3bb3f.blank?vcp=1&amp;pid=2858178c2&amp;color=0,0,0&amp;vpa=2&amp;vtp=1">
            <a:extLst>
              <a:ext uri="{FF2B5EF4-FFF2-40B4-BE49-F238E27FC236}">
                <a16:creationId xmlns:a16="http://schemas.microsoft.com/office/drawing/2014/main" id="{4F7ABAF0-DF70-C849-947A-48B71EE28805}"/>
              </a:ext>
            </a:extLst>
          </p:cNvPr>
          <p:cNvSpPr/>
          <p:nvPr/>
        </p:nvSpPr>
        <p:spPr>
          <a:xfrm>
            <a:off x="778415" y="34429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8_AN.7_1#173a3bb3f.blank?vcp=1&amp;pid=2858178c2&amp;color=0,0,0&amp;vpa=3&amp;vtp=1">
            <a:extLst>
              <a:ext uri="{FF2B5EF4-FFF2-40B4-BE49-F238E27FC236}">
                <a16:creationId xmlns:a16="http://schemas.microsoft.com/office/drawing/2014/main" id="{904934AE-98D5-9029-09DC-3F106A22E17E}"/>
              </a:ext>
            </a:extLst>
          </p:cNvPr>
          <p:cNvSpPr/>
          <p:nvPr/>
        </p:nvSpPr>
        <p:spPr>
          <a:xfrm>
            <a:off x="778415" y="40906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B_8_AN.9_1#173a3bb3f.blank?vcp=1&amp;pid=2858178c2&amp;color=0,0,0&amp;vpa=4&amp;vtp=1">
            <a:extLst>
              <a:ext uri="{FF2B5EF4-FFF2-40B4-BE49-F238E27FC236}">
                <a16:creationId xmlns:a16="http://schemas.microsoft.com/office/drawing/2014/main" id="{FA565ADC-498E-59F8-9491-293D1C04EA49}"/>
              </a:ext>
            </a:extLst>
          </p:cNvPr>
          <p:cNvSpPr/>
          <p:nvPr/>
        </p:nvSpPr>
        <p:spPr>
          <a:xfrm>
            <a:off x="791115" y="47383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B_8_AN.11_1#173a3bb3f.blank?vcp=1&amp;pid=2858178c2&amp;color=0,0,0&amp;vpa=5&amp;vtp=1">
            <a:extLst>
              <a:ext uri="{FF2B5EF4-FFF2-40B4-BE49-F238E27FC236}">
                <a16:creationId xmlns:a16="http://schemas.microsoft.com/office/drawing/2014/main" id="{4E7FC73D-67D5-1359-93FB-A916EE652EA7}"/>
              </a:ext>
            </a:extLst>
          </p:cNvPr>
          <p:cNvSpPr/>
          <p:nvPr/>
        </p:nvSpPr>
        <p:spPr>
          <a:xfrm>
            <a:off x="803815" y="5365055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14591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4f8ddc0?sp=1&amp;vcp=1&amp;pid=c7f50c9ad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4dcb70648?vcp=1&amp;pid=bf4f8ddc0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b53da0732?vcp=1&amp;pid=bf4f8ddc0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b53da0732.choices?vcp=1&amp;pid=bf4f8ddc0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5720" algn="l"/>
                <a:tab pos="75590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Yellow.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.Purple.</a:t>
            </a:r>
            <a:endParaRPr lang="en-US" altLang="zh-CN" sz="2800" dirty="0"/>
          </a:p>
        </p:txBody>
      </p:sp>
      <p:sp>
        <p:nvSpPr>
          <p:cNvPr id="7" name="QC_7_BD.16_1#5d9b814bb?vcp=1&amp;pid=bf4f8ddc0&amp;color=0,0,0&amp;vtp=1&amp;bt=1&amp;bbb=1">
            <a:extLst>
              <a:ext uri="{FF2B5EF4-FFF2-40B4-BE49-F238E27FC236}">
                <a16:creationId xmlns:a16="http://schemas.microsoft.com/office/drawing/2014/main" id="{AA692EFF-2B39-6AC6-39C1-B8A35E907596}"/>
              </a:ext>
            </a:extLst>
          </p:cNvPr>
          <p:cNvSpPr/>
          <p:nvPr/>
        </p:nvSpPr>
        <p:spPr>
          <a:xfrm>
            <a:off x="539496" y="3714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5d9b814bb.choices?vcp=1&amp;pid=bf4f8ddc0&amp;color=0,0,0&amp;vtp=1&amp;bbb=1">
            <a:extLst>
              <a:ext uri="{FF2B5EF4-FFF2-40B4-BE49-F238E27FC236}">
                <a16:creationId xmlns:a16="http://schemas.microsoft.com/office/drawing/2014/main" id="{9A4A66C9-E12D-9B01-38A5-626E1C8F3DD3}"/>
              </a:ext>
            </a:extLst>
          </p:cNvPr>
          <p:cNvSpPr/>
          <p:nvPr/>
        </p:nvSpPr>
        <p:spPr>
          <a:xfrm>
            <a:off x="539496" y="43472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walk.</a:t>
            </a:r>
            <a:endParaRPr lang="en-US" altLang="zh-CN" sz="2800" dirty="0"/>
          </a:p>
        </p:txBody>
      </p:sp>
      <p:pic>
        <p:nvPicPr>
          <p:cNvPr id="10" name="题2">
            <a:hlinkClick r:id="" action="ppaction://media"/>
            <a:extLst>
              <a:ext uri="{FF2B5EF4-FFF2-40B4-BE49-F238E27FC236}">
                <a16:creationId xmlns:a16="http://schemas.microsoft.com/office/drawing/2014/main" id="{09EBBF47-231E-BC4A-ED04-C4C10D3851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06680" y="6417802"/>
            <a:ext cx="495398" cy="49539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8ed74f28b?vcp=1&amp;pid=bf4f8ddc0&amp;color=0,0,0&amp;vtp=1&amp;bt=1&amp;bbb=1">
            <a:extLst>
              <a:ext uri="{FF2B5EF4-FFF2-40B4-BE49-F238E27FC236}">
                <a16:creationId xmlns:a16="http://schemas.microsoft.com/office/drawing/2014/main" id="{3C81BDD3-CF08-A925-EF05-7BB9804A202B}"/>
              </a:ext>
            </a:extLst>
          </p:cNvPr>
          <p:cNvSpPr/>
          <p:nvPr/>
        </p:nvSpPr>
        <p:spPr>
          <a:xfrm>
            <a:off x="539496" y="547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8ed74f28b.choices?vcp=1&amp;pid=bf4f8ddc0&amp;color=0,0,0&amp;vtp=1&amp;bbb=1">
            <a:extLst>
              <a:ext uri="{FF2B5EF4-FFF2-40B4-BE49-F238E27FC236}">
                <a16:creationId xmlns:a16="http://schemas.microsoft.com/office/drawing/2014/main" id="{873185A9-F0C0-6860-6996-B4DFCE9BDBED}"/>
              </a:ext>
            </a:extLst>
          </p:cNvPr>
          <p:cNvSpPr/>
          <p:nvPr/>
        </p:nvSpPr>
        <p:spPr>
          <a:xfrm>
            <a:off x="539496" y="11718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550920" algn="l"/>
                <a:tab pos="7241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8" name="QC_7_BD.22_1#69c2fc6f3?vcp=1&amp;pid=bf4f8ddc0&amp;color=0,0,0&amp;vtp=1&amp;bt=1&amp;bbb=1">
            <a:extLst>
              <a:ext uri="{FF2B5EF4-FFF2-40B4-BE49-F238E27FC236}">
                <a16:creationId xmlns:a16="http://schemas.microsoft.com/office/drawing/2014/main" id="{263C846F-1E98-18EB-3C78-8FC581A5B1BB}"/>
              </a:ext>
            </a:extLst>
          </p:cNvPr>
          <p:cNvSpPr/>
          <p:nvPr/>
        </p:nvSpPr>
        <p:spPr>
          <a:xfrm>
            <a:off x="539496" y="17254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69c2fc6f3.choices?vcp=1&amp;pid=bf4f8ddc0&amp;color=0,0,0&amp;vtp=1&amp;bbb=1">
            <a:extLst>
              <a:ext uri="{FF2B5EF4-FFF2-40B4-BE49-F238E27FC236}">
                <a16:creationId xmlns:a16="http://schemas.microsoft.com/office/drawing/2014/main" id="{5FDFB73B-6AF9-9079-3956-BC5292FFFD7A}"/>
              </a:ext>
            </a:extLst>
          </p:cNvPr>
          <p:cNvSpPr/>
          <p:nvPr/>
        </p:nvSpPr>
        <p:spPr>
          <a:xfrm>
            <a:off x="539496" y="23499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A.66.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B.68.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C.70.</a:t>
            </a:r>
            <a:endParaRPr lang="en-US" altLang="zh-CN" sz="2800" dirty="0"/>
          </a:p>
        </p:txBody>
      </p:sp>
      <p:sp>
        <p:nvSpPr>
          <p:cNvPr id="11" name="QC_7_BD.25_1#f8e1207db?vcp=1&amp;pid=bf4f8ddc0&amp;color=0,0,0&amp;vtp=1&amp;bt=1&amp;bbb=1">
            <a:extLst>
              <a:ext uri="{FF2B5EF4-FFF2-40B4-BE49-F238E27FC236}">
                <a16:creationId xmlns:a16="http://schemas.microsoft.com/office/drawing/2014/main" id="{2779BC5E-9BEF-E46E-852E-81AEBDD16820}"/>
              </a:ext>
            </a:extLst>
          </p:cNvPr>
          <p:cNvSpPr/>
          <p:nvPr/>
        </p:nvSpPr>
        <p:spPr>
          <a:xfrm>
            <a:off x="539496" y="29035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f8e1207db.choices?vcp=1&amp;pid=bf4f8ddc0&amp;color=0,0,0&amp;vtp=1&amp;bbb=1">
            <a:extLst>
              <a:ext uri="{FF2B5EF4-FFF2-40B4-BE49-F238E27FC236}">
                <a16:creationId xmlns:a16="http://schemas.microsoft.com/office/drawing/2014/main" id="{3C75FBD2-96A2-AF1C-EA69-E07FDB928798}"/>
              </a:ext>
            </a:extLst>
          </p:cNvPr>
          <p:cNvSpPr/>
          <p:nvPr/>
        </p:nvSpPr>
        <p:spPr>
          <a:xfrm>
            <a:off x="539496" y="353586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b53da0732?vcp=1&amp;pid=bf4f8ddc0&amp;color=0,0,0&amp;vtp=1&amp;bbb=1"/>
          <p:cNvSpPr/>
          <p:nvPr/>
        </p:nvSpPr>
        <p:spPr>
          <a:xfrm>
            <a:off x="539496" y="6130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Purple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fridge.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breakfast.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radio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among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drivers.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88694064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5d9b814bb?vcp=1&amp;pid=bf4f8ddc0&amp;color=0,0,0&amp;vtp=1&amp;bbb=1&amp;hb=1"/>
          <p:cNvSpPr/>
          <p:nvPr/>
        </p:nvSpPr>
        <p:spPr>
          <a:xfrm>
            <a:off x="360387" y="8429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Actually,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hurry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terrible.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08211765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2927</Words>
  <Application>Microsoft Office PowerPoint</Application>
  <PresentationFormat>宽屏</PresentationFormat>
  <Paragraphs>366</Paragraphs>
  <Slides>33</Slides>
  <Notes>30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11</cp:revision>
  <dcterms:created xsi:type="dcterms:W3CDTF">2024-11-19T14:24:01Z</dcterms:created>
  <dcterms:modified xsi:type="dcterms:W3CDTF">2025-07-23T10:24:37Z</dcterms:modified>
  <cp:category/>
  <cp:contentStatus/>
</cp:coreProperties>
</file>