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</p:sldIdLst>
  <p:sldSz cx="12192000" cy="6858000"/>
  <p:notesSz cx="6858000" cy="12192000"/>
  <p:custDataLst>
    <p:tags r:id="rId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87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c87898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D2062EC-4E87-4CB3-B5E2-B2412945874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c87898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2A850BC-4B49-4B27-A719-37C03C1FD89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7ff3330000905b2c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E9BE1DA-07F0-A8A8-D474-5FB5130CB84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9B891E0-DA4F-43D0-B8C8-2FE08AFE5518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79A473D-109F-456E-9471-B143CBD6E6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3AC52A6-3E78-4666-ACAF-64D82AC5BFB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74027ED-7981-6313-E9C1-8D5277261959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3e04b7ec5?colgroup=1,3,8,10,4&amp;vcp=1&amp;pid=4d428ac96&amp;color=0,0,0&amp;vtp=1&amp;vaab=1&amp;bt=1&amp;bbb=1&amp;hb=1"/>
          <p:cNvGraphicFramePr>
            <a:graphicFrameLocks noGrp="1"/>
          </p:cNvGraphicFramePr>
          <p:nvPr/>
        </p:nvGraphicFramePr>
        <p:xfrm>
          <a:off x="539496" y="1262806"/>
          <a:ext cx="11073384" cy="4754880"/>
        </p:xfrm>
        <a:graphic>
          <a:graphicData uri="http://schemas.openxmlformats.org/drawingml/2006/table">
            <a:tbl>
              <a:tblPr/>
              <a:tblGrid>
                <a:gridCol w="621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08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379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经纬线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的定义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经纬线的特点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经纬度的特点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在地球仪表面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</a:t>
                      </a:r>
                      <a:endParaRPr lang="en-US" altLang="zh-CN" sz="24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接南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北两极并垂直于纬线的弧线叫经线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经线指示南北方向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4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经线长度都相等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4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③经线自成半圆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4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④经线有无数条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4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相对的两条经线可以组成一个经线圈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①经度的起始线是0°经线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也称本初子午线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0°经线以东至180°为东经度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0°经线以西至180°为西经度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4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②任意两条相对的经线可以组成一个经线圈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且经度数之和为180°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任意一个经线圈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都把地球分成两个相等的半球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20°W和160°E两条经线组成的经线圈是划分东西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半球的分界线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4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</a:t>
                      </a:r>
                      <a:endParaRPr lang="en-US" altLang="zh-CN" sz="24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3e04b7ec5.table_image?tii=2&amp;vcp=1&amp;pid=4d428ac9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1240" y="3132754"/>
            <a:ext cx="1545336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3e04b7ec5?colgroup=1,3,8,10,4&amp;vcp=1&amp;pid=4d428ac96&amp;color=0,0,0&amp;vtp=1&amp;vaab=1&amp;bt=1&amp;bbb=1"/>
          <p:cNvSpPr txBox="1"/>
          <p:nvPr/>
        </p:nvSpPr>
        <p:spPr>
          <a:xfrm>
            <a:off x="1089473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9c11cca9?sp=1&amp;vcp=1&amp;pid=779ceeee2&amp;color=197,144,191&amp;mp=1&amp;vtp=1&amp;vaab=1&amp;bt=1&amp;bbb=1"/>
          <p:cNvSpPr/>
          <p:nvPr/>
        </p:nvSpPr>
        <p:spPr>
          <a:xfrm>
            <a:off x="539496" y="403929"/>
            <a:ext cx="11109960" cy="54394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四、地球的运动</a:t>
            </a:r>
            <a:endParaRPr lang="en-US" altLang="zh-CN" sz="3200" dirty="0"/>
          </a:p>
        </p:txBody>
      </p:sp>
      <p:sp>
        <p:nvSpPr>
          <p:cNvPr id="3" name="P_5_BD#46b279771?sp=1&amp;vcp=1&amp;pid=c9c11cca9&amp;color=0,0,0&amp;vtp=1&amp;vaab=1&amp;bbb=1"/>
          <p:cNvSpPr/>
          <p:nvPr/>
        </p:nvSpPr>
        <p:spPr>
          <a:xfrm>
            <a:off x="539496" y="1006622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自转和公转</a:t>
            </a:r>
            <a:endParaRPr lang="en-US" altLang="zh-CN" sz="2800" dirty="0"/>
          </a:p>
        </p:txBody>
      </p:sp>
      <p:graphicFrame>
        <p:nvGraphicFramePr>
          <p:cNvPr id="12" name="P_5_BD#46b279771?colgroup=4,4,4,4,11&amp;vcp=1&amp;pid=c9c11cca9&amp;color=0,0,0&amp;vtp=1&amp;vaab=1&amp;bbb=1&amp;hb=1"/>
          <p:cNvGraphicFramePr>
            <a:graphicFrameLocks noGrp="1"/>
          </p:cNvGraphicFramePr>
          <p:nvPr/>
        </p:nvGraphicFramePr>
        <p:xfrm>
          <a:off x="539496" y="1613985"/>
          <a:ext cx="11045952" cy="2435671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运动方式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绕转中心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运动周期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产生的地理现象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自西向东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昼夜更替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不同经度地方时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四季的变化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昼夜长短的变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五带的形成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P_5_BD#46b279771?vcp=1&amp;pid=c9c11cc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8828" y="4049656"/>
            <a:ext cx="2971296" cy="22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6b279771?sp=1&amp;vcp=1&amp;pid=c9c11cca9&amp;color=0,0,0&amp;mp=1&amp;vtp=1&amp;vaab=1&amp;bt=1&amp;bbb=1"/>
          <p:cNvSpPr/>
          <p:nvPr/>
        </p:nvSpPr>
        <p:spPr>
          <a:xfrm>
            <a:off x="539496" y="14904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太阳直射点的移动（以北半球为例）</a:t>
            </a:r>
            <a:endParaRPr lang="en-US" altLang="zh-CN" sz="2800" dirty="0"/>
          </a:p>
        </p:txBody>
      </p:sp>
      <p:pic>
        <p:nvPicPr>
          <p:cNvPr id="3" name="P_5_BD#46b279771?vcp=1&amp;pid=c9c11cc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6432" y="2172081"/>
            <a:ext cx="5276088" cy="318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6b279771?sp=1&amp;vcp=1&amp;pid=c9c11cca9&amp;color=0,0,0&amp;vtp=1&amp;vaab=1&amp;bt=1&amp;bbb=1"/>
          <p:cNvSpPr/>
          <p:nvPr/>
        </p:nvSpPr>
        <p:spPr>
          <a:xfrm>
            <a:off x="539496" y="12070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地球上五带的划分</a:t>
            </a:r>
            <a:endParaRPr lang="en-US" altLang="zh-CN" sz="2800" dirty="0"/>
          </a:p>
        </p:txBody>
      </p:sp>
      <p:pic>
        <p:nvPicPr>
          <p:cNvPr id="3" name="P_5_BD#46b279771?vcp=1&amp;pid=c9c11cc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3008" y="1888617"/>
            <a:ext cx="5212080" cy="374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c8789873.fixed?vcp=1&amp;pid=1de1e3db7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1c8789873.fixed?vcp=1&amp;pid=1de1e3db7&amp;color=86,186,157&amp;vtp=1&amp;vaab=1&amp;bbb=1"/>
          <p:cNvSpPr/>
          <p:nvPr/>
        </p:nvSpPr>
        <p:spPr>
          <a:xfrm>
            <a:off x="265176" y="269748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1c8789873.fixed?vcp=1&amp;pid=1de1e3db7&amp;color=0,0,0&amp;vtp=1&amp;vaab=1&amp;bbb=1"/>
          <p:cNvSpPr/>
          <p:nvPr/>
        </p:nvSpPr>
        <p:spPr>
          <a:xfrm>
            <a:off x="265176" y="39959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要点速记</a:t>
            </a:r>
            <a:r>
              <a:rPr lang="en-US" altLang="zh-CN" sz="4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79ceeee2?sp=1&amp;vcp=1&amp;pid=1c878987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地球与地图</a:t>
            </a:r>
            <a:endParaRPr lang="en-US" altLang="zh-CN" sz="3200" dirty="0"/>
          </a:p>
        </p:txBody>
      </p:sp>
      <p:sp>
        <p:nvSpPr>
          <p:cNvPr id="3" name="C_4_BD#221bad940?sp=1&amp;vcp=1&amp;pid=779ceeee2&amp;color=197,144,191&amp;vtp=1&amp;vaab=1&amp;bbb=1"/>
          <p:cNvSpPr/>
          <p:nvPr/>
        </p:nvSpPr>
        <p:spPr>
          <a:xfrm>
            <a:off x="539496" y="126585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一、地图</a:t>
            </a:r>
            <a:endParaRPr lang="en-US" altLang="zh-CN" sz="3200" dirty="0"/>
          </a:p>
        </p:txBody>
      </p:sp>
      <p:sp>
        <p:nvSpPr>
          <p:cNvPr id="4" name="P_5_BD#05f9d5235?vcp=1&amp;pid=221bad940&amp;color=0,0,0&amp;vtp=1&amp;vaab=1&amp;bbb=1"/>
          <p:cNvSpPr/>
          <p:nvPr/>
        </p:nvSpPr>
        <p:spPr>
          <a:xfrm>
            <a:off x="539496" y="1975900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地图的基本要素：方向、比例尺、图例和注记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方向。平面上的八个方向，即东、南、西、北、东北、东南、西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北、西南。在地图上辨别方向：有指向标的地图，根据指向标确定方向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指向标的箭头通常指向北方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在经纬网地图上，根据经纬线来确定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方向；在没有指向标和经纬网的地图上，通常采用“上北下南，左西右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东”的原则来确定方向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05f9d5235?vcp=1&amp;pid=221bad940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比例尺。比例尺=图上距离/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实地距离。比例尺的表示方式：数字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式，如1/100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000或1∶100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000；文字式，如“图上1厘米代表实地距离1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线段式，如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选择合适的比例尺：在图幅大小相同的情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况下，比例尺越大，表示的范围越小，内容越详细；比例尺越小，表示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的范围越大，内容越简单。如绘制学校平面图，应选择较大的比例尺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绘制中国政区图，应选择较小的比例尺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5_BD#05f9d5235?vcp=1&amp;pid=221bad940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799" y="2971768"/>
            <a:ext cx="1143000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5f9d5235?htil=1&amp;vcp=1&amp;pid=221bad94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3165" y="2669421"/>
            <a:ext cx="8702784" cy="325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5_BD#05f9d5235?htil=1&amp;sp=1&amp;vcp=1&amp;pid=221bad940&amp;color=0,0,0&amp;vtp=1&amp;vaab=1&amp;bt=1&amp;bbb=1&amp;hb=1"/>
          <p:cNvSpPr/>
          <p:nvPr/>
        </p:nvSpPr>
        <p:spPr>
          <a:xfrm>
            <a:off x="539496" y="676306"/>
            <a:ext cx="11098322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图例和注记。地图上表示各种地理事物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号叫图例。地图上的文字说明，如山脉、河流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界、城市等的名称，以及表示山高、海深等的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字，叫注记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1ff76c51?sp=1&amp;vcp=1&amp;pid=779ceeee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二、地球的形状和大小</a:t>
            </a:r>
            <a:endParaRPr lang="en-US" altLang="zh-CN" sz="3200" dirty="0"/>
          </a:p>
        </p:txBody>
      </p:sp>
      <p:sp>
        <p:nvSpPr>
          <p:cNvPr id="3" name="P_5_BD#aeea50702?sp=1&amp;vcp=1&amp;pid=81ff76c51&amp;color=0,0,0&amp;vtp=1&amp;vaab=1&amp;bb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地球的形状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（1）地球是一个两极稍扁、赤道略鼓的不规则球体。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（2）人们对地球形状的认识过程：天圆地方→根据太阳、月球的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形状，推测地球是个球体或近似球体→麦哲伦船队环球航行的成功，证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实地球是个球体→地球卫星照片，确证地球是个球体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eea50702?sp=1&amp;vcp=1&amp;pid=81ff76c51&amp;color=0,0,0&amp;vtp=1&amp;vaab=1&amp;bt=1&amp;bbb=1"/>
          <p:cNvSpPr/>
          <p:nvPr/>
        </p:nvSpPr>
        <p:spPr>
          <a:xfrm>
            <a:off x="539496" y="6172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地球的大小</a:t>
            </a:r>
            <a:endParaRPr lang="en-US" altLang="zh-CN" sz="2800" dirty="0"/>
          </a:p>
        </p:txBody>
      </p:sp>
      <p:pic>
        <p:nvPicPr>
          <p:cNvPr id="3" name="P_5_BD#aeea50702?vcp=1&amp;pid=81ff76c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496" y="1298829"/>
            <a:ext cx="6537960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d428ac96?sp=1&amp;vcp=1&amp;pid=779ceeee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三、地球仪</a:t>
            </a:r>
            <a:endParaRPr lang="en-US" altLang="zh-CN" sz="3200" dirty="0"/>
          </a:p>
        </p:txBody>
      </p:sp>
      <p:sp>
        <p:nvSpPr>
          <p:cNvPr id="3" name="P_5_BD#3e04b7ec5?sp=1&amp;vcp=1&amp;pid=4d428ac96&amp;color=0,0,0&amp;vtp=1&amp;vaab=1&amp;bbb=1&amp;h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地球仪是人们根据地球的形状并按一定的比例缩小后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，制作成的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地球模型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。借助地球仪，可以知道地球的基本面貌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，了解地球表面各种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地理事物的分布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，能直观演示地球自转与公转、昼夜长短变化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、四季形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成等自然现象。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在地球仪上判断和识记以下内容：南、北极，赤道，南、北回归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线，南、北极圈等特殊经纬线。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e04b7ec5?sp=1&amp;vcp=1&amp;pid=4d428ac96&amp;color=0,0,0&amp;vtp=1&amp;vaab=1&amp;bt=1&amp;bbb=1"/>
          <p:cNvSpPr/>
          <p:nvPr/>
        </p:nvSpPr>
        <p:spPr>
          <a:xfrm>
            <a:off x="539496" y="4137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经纬线和经纬度</a:t>
            </a:r>
            <a:endParaRPr lang="en-US" altLang="zh-CN" sz="2800" dirty="0"/>
          </a:p>
        </p:txBody>
      </p:sp>
      <p:graphicFrame>
        <p:nvGraphicFramePr>
          <p:cNvPr id="10" name="P_5_BD#3e04b7ec5?colgroup=1,3,8,10,4&amp;vcp=1&amp;pid=4d428ac96&amp;color=0,0,0&amp;vtp=1&amp;vaab=1&amp;bbb=1&amp;hb=1"/>
          <p:cNvGraphicFramePr>
            <a:graphicFrameLocks noGrp="1"/>
          </p:cNvGraphicFramePr>
          <p:nvPr/>
        </p:nvGraphicFramePr>
        <p:xfrm>
          <a:off x="539496" y="1095332"/>
          <a:ext cx="11073384" cy="5120640"/>
        </p:xfrm>
        <a:graphic>
          <a:graphicData uri="http://schemas.openxmlformats.org/drawingml/2006/table">
            <a:tbl>
              <a:tblPr/>
              <a:tblGrid>
                <a:gridCol w="621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29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854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433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经纬线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的定义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经纬线的特点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经纬度的特点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在地球仪表面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与地轴垂直并环绕地球一周的圆圈叫纬线（圈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纬线指示东西方向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4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不同纬度的纬线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长短不一（赤道最长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从赤道向两极递减</a:t>
                      </a:r>
                      <a:r>
                        <a:rPr lang="en-US" altLang="zh-CN" sz="24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到两极成点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4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纬线自成一个圆圈（极点除外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400" spc="-100" dirty="0"/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④纬线有无数条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①赤道是纬度的起始线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即0°纬线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赤道以北为北纬（0°~90°N）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赤道以南为南纬（0°~90°S）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赤道将地球平分为南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北两个半球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纬度数从赤道向北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向南逐渐增大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最大值为90°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4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②0°~30°为低纬度地区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30°~60°为中纬度地区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60°~90°为高纬度地区</a:t>
                      </a:r>
                      <a:endParaRPr lang="en-US" altLang="zh-CN" sz="2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4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</a:t>
                      </a:r>
                      <a:endParaRPr lang="en-US" altLang="zh-CN" sz="24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5_BD#3e04b7ec5.table_image?tii=1&amp;vcp=1&amp;pid=4d428ac9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1057" y="2335832"/>
            <a:ext cx="2146450" cy="255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</Words>
  <Application>Microsoft Office PowerPoint</Application>
  <PresentationFormat>宽屏</PresentationFormat>
  <Paragraphs>109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8</cp:revision>
  <dcterms:created xsi:type="dcterms:W3CDTF">2024-11-23T10:41:00Z</dcterms:created>
  <dcterms:modified xsi:type="dcterms:W3CDTF">2025-07-28T01:01:03Z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F76345287A76404F937B569792512375_12</vt:lpwstr>
  </property>
  <property fmtid="{D5CDD505-2E9C-101B-9397-08002B2CF9AE}" pid="3" name="KSOProductBuildVer">
    <vt:lpwstr>2052-12.1.0.17147</vt:lpwstr>
  </property>
</Properties>
</file>