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8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31EB83-34A1-8135-4D6D-B3868EB249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E515058-B048-A127-941E-3A99A718B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DA5EA-0A72-37C6-D6C5-DC8BA48F6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85F648-0722-25C4-CDAF-8BB745110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612282-B123-C24B-D7F5-F52E5E737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41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849B2E-7138-1EE8-AE6A-53F561C83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E62CC7-96B9-56F3-0738-DF92B0E2E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47BB46-7172-A620-4C24-3DD97DF36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241524-B68A-DC96-9FBD-AACF9EEEA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0B3508D-1653-A945-D706-33DD6E7E4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528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01A271A-6986-A80E-13DD-6BD9E0E00D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363AE0-0732-7653-9647-B81E35915F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928CC2-2DCB-7ED9-36DD-01001B9EB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F36916-7696-5525-DECD-51FD14B58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9CAC28-B5C2-640D-830D-D2E7606C2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36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4034CD-E905-CFF7-E3EF-2E211532D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8C9EF1-FE3A-F12B-7A41-050E8D248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B4D1EB-082B-2D1A-A936-59A3F979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EA1881-20BC-5FB1-0EF3-5608DF02A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A8D5BF-2E66-DE28-9C00-A3874F47F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327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4063D7-B0E3-2975-C1EF-F0A1BC08E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908DF0-C07A-F383-ED77-79BF3C1C5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DF8368-BA26-E886-1D67-5CA2B04C6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E3A2E5-C684-2BD5-6734-CD41E920E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408985-D63D-A402-9867-4EE95B4A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78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2DCF5-F2BF-FD2E-44AC-67B721725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05448E-1315-34D1-B5D0-A088946722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336227F-1F1D-FA61-14B9-DCAB0019CC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9E9C42-F296-856E-77BE-DE67A71C4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BB9E31-F4E7-F89D-DDE6-C32AB53D3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BA3E28-581D-7B4F-11D0-DD23F9C81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35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49F52C-1AD6-3DC5-5EED-1E2F3F840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86FE52-7BDF-1A06-4312-468010A65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4EB1083-55FB-654C-EEE4-19E3621B6E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F0E7F3E-EEFF-0C30-4F7C-2C2A5EDD44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420DACC-F6D5-BD7B-9E48-10F8BBE8DD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9E0E44A-D3E4-A0BF-CB5B-7F51ABC9B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9FB918A-B671-E030-417F-E244E8C01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15880A6-BA59-1E87-4789-5A7496195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35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573459-DEE6-69E7-EBAC-CCD670DB8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A6DCBE-DD61-A8AD-2766-1C448E9A1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F79EE0-8ADB-8FA8-578F-CEFE3BC1B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B7FFA0-D795-F8B7-B6F5-7BFB32466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452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39FA600-2BD4-D6C8-6FB0-EBE416C67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A17B2AC-810C-B569-8019-C4E6436C9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AB815C3-ECD8-459C-730C-82091E3C1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4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BEDFD-2A22-9D78-5AFC-8B54E3351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97A94D-B8E2-8FD4-FAF8-1E68F322A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665758-C57B-ED52-4B75-9CDD67122A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17E1C2-623A-64EA-FAA1-F5808022A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EB4CA55-88DD-50DA-481E-E542F93CE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3B60BA-337A-B433-92C4-00C2C1D16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025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AC58F7-EC73-B971-6B30-E7F0F2241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B55E7F0-FB76-97F4-D089-625A78C587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D9FD35-6557-585B-AEFE-1B4F17E02D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E8B427C-D237-8E3F-D22F-3543D6F97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A9D953-FC53-D6FB-BEF4-739352F75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7C95E10-0416-080C-467E-70F26FC76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51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C8860C-18FA-3F7C-3C2D-F3F5D1908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366B5D-92F3-741D-E475-6BC19A8893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6F21A-1F97-ADE8-5CB2-178EC64574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9D38C-18F6-4FB3-A264-F32DCF02A288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49F944-E5E8-71B7-8C00-5E5BD8077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9B4D5-50CF-3997-6093-48F43DFEC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75F12F-A288-43CB-9378-686E6DCED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272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DC9593-8B94-6306-F333-C9EE321DE0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9EAC154-65D4-CDAA-DCDB-E6B0E2BF7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275138"/>
            <a:ext cx="9632950" cy="1655762"/>
          </a:xfrm>
        </p:spPr>
        <p:txBody>
          <a:bodyPr>
            <a:normAutofit/>
          </a:bodyPr>
          <a:lstStyle/>
          <a:p>
            <a:pPr marL="12700" algn="l" eaLnBrk="0">
              <a:lnSpc>
                <a:spcPct val="92000"/>
              </a:lnSpc>
              <a:spcBef>
                <a:spcPts val="310"/>
              </a:spcBef>
              <a:spcAft>
                <a:spcPts val="0"/>
              </a:spcAft>
            </a:pP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AB534A-A67A-E1FD-B8A4-CEE031B01C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65" y="927100"/>
            <a:ext cx="10264219" cy="3700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66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4B2560-B96C-26D8-7DA2-7A7C3A236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4E7CA23-9369-C7C7-9EF9-A6C65496A9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25" y="1690688"/>
            <a:ext cx="10542675" cy="270867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BA26E71-3617-3E79-0151-1805C955BEC0}"/>
              </a:ext>
            </a:extLst>
          </p:cNvPr>
          <p:cNvSpPr txBox="1"/>
          <p:nvPr/>
        </p:nvSpPr>
        <p:spPr>
          <a:xfrm>
            <a:off x="7747000" y="18605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906E2A-C399-25F4-BAC3-524BDC103A21}"/>
              </a:ext>
            </a:extLst>
          </p:cNvPr>
          <p:cNvSpPr txBox="1"/>
          <p:nvPr/>
        </p:nvSpPr>
        <p:spPr>
          <a:xfrm>
            <a:off x="1638300" y="24955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83ABF2-621B-E3A3-018C-24100974DA4D}"/>
              </a:ext>
            </a:extLst>
          </p:cNvPr>
          <p:cNvSpPr txBox="1"/>
          <p:nvPr/>
        </p:nvSpPr>
        <p:spPr>
          <a:xfrm>
            <a:off x="2914650" y="250825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9C0BD-F1C2-20B8-81D9-3004027079B2}"/>
              </a:ext>
            </a:extLst>
          </p:cNvPr>
          <p:cNvSpPr txBox="1"/>
          <p:nvPr/>
        </p:nvSpPr>
        <p:spPr>
          <a:xfrm>
            <a:off x="6534770" y="25146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821B5A-AF5E-0FAC-0E27-7ED6098FA9DA}"/>
              </a:ext>
            </a:extLst>
          </p:cNvPr>
          <p:cNvSpPr txBox="1"/>
          <p:nvPr/>
        </p:nvSpPr>
        <p:spPr>
          <a:xfrm>
            <a:off x="7582518" y="251466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390F318-7380-B91A-CA30-0DE721D9A290}"/>
              </a:ext>
            </a:extLst>
          </p:cNvPr>
          <p:cNvSpPr txBox="1"/>
          <p:nvPr/>
        </p:nvSpPr>
        <p:spPr>
          <a:xfrm>
            <a:off x="8906312" y="2514600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C088C87-CEF8-1E96-D316-5E8404CA23FB}"/>
              </a:ext>
            </a:extLst>
          </p:cNvPr>
          <p:cNvSpPr txBox="1"/>
          <p:nvPr/>
        </p:nvSpPr>
        <p:spPr>
          <a:xfrm>
            <a:off x="10021124" y="2508419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FC663BB-E619-1739-49AA-652266CD0F4C}"/>
              </a:ext>
            </a:extLst>
          </p:cNvPr>
          <p:cNvSpPr txBox="1"/>
          <p:nvPr/>
        </p:nvSpPr>
        <p:spPr>
          <a:xfrm>
            <a:off x="1561479" y="3156119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558EB08-8A6F-3389-A928-5B4DDB14CCB7}"/>
              </a:ext>
            </a:extLst>
          </p:cNvPr>
          <p:cNvSpPr txBox="1"/>
          <p:nvPr/>
        </p:nvSpPr>
        <p:spPr>
          <a:xfrm>
            <a:off x="5028579" y="3156119"/>
            <a:ext cx="8258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123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A6DA8F-5903-5E96-E84C-14EAE26993F5}"/>
              </a:ext>
            </a:extLst>
          </p:cNvPr>
          <p:cNvSpPr txBox="1"/>
          <p:nvPr/>
        </p:nvSpPr>
        <p:spPr>
          <a:xfrm>
            <a:off x="2902932" y="3860800"/>
            <a:ext cx="7873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18×6≈120(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120&lt;123</a:t>
            </a:r>
            <a:r>
              <a:rPr lang="en-US" altLang="zh-CN" sz="2000" spc="1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存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6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周不能买这本书。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11753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9DF8BE-E31E-961C-FD82-D2BA5B10C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8E72B34A-406E-A66E-6189-6775ACF026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558" y="1647503"/>
            <a:ext cx="9676923" cy="356299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18411166-B60F-70B4-BC95-730F1D145D50}"/>
              </a:ext>
            </a:extLst>
          </p:cNvPr>
          <p:cNvSpPr txBox="1"/>
          <p:nvPr/>
        </p:nvSpPr>
        <p:spPr>
          <a:xfrm>
            <a:off x="3409950" y="2869477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123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C280B8-5AD7-20CA-8B0F-0DE85ECEE68B}"/>
              </a:ext>
            </a:extLst>
          </p:cNvPr>
          <p:cNvSpPr txBox="1"/>
          <p:nvPr/>
        </p:nvSpPr>
        <p:spPr>
          <a:xfrm>
            <a:off x="4640745" y="2875827"/>
            <a:ext cx="37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10B8AA-BD14-F29A-5806-3E4FB0618A3A}"/>
              </a:ext>
            </a:extLst>
          </p:cNvPr>
          <p:cNvSpPr txBox="1"/>
          <p:nvPr/>
        </p:nvSpPr>
        <p:spPr>
          <a:xfrm>
            <a:off x="7574445" y="2875827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66932C-6495-F941-B921-D7F594D1E2CC}"/>
              </a:ext>
            </a:extLst>
          </p:cNvPr>
          <p:cNvSpPr txBox="1"/>
          <p:nvPr/>
        </p:nvSpPr>
        <p:spPr>
          <a:xfrm>
            <a:off x="8472190" y="2875827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0A0A0D-817E-DB24-E72B-D09DB07244D0}"/>
              </a:ext>
            </a:extLst>
          </p:cNvPr>
          <p:cNvSpPr txBox="1"/>
          <p:nvPr/>
        </p:nvSpPr>
        <p:spPr>
          <a:xfrm>
            <a:off x="9659161" y="2869477"/>
            <a:ext cx="3786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298999A-5F21-CDD1-C6F5-1565EE95E01C}"/>
              </a:ext>
            </a:extLst>
          </p:cNvPr>
          <p:cNvSpPr txBox="1"/>
          <p:nvPr/>
        </p:nvSpPr>
        <p:spPr>
          <a:xfrm>
            <a:off x="1924861" y="346074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CF4A5C3-CEAF-A738-C3EA-B806CD2C76FB}"/>
              </a:ext>
            </a:extLst>
          </p:cNvPr>
          <p:cNvSpPr txBox="1"/>
          <p:nvPr/>
        </p:nvSpPr>
        <p:spPr>
          <a:xfrm>
            <a:off x="3979337" y="3460749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18FFC8D-A829-C00C-2627-E096364380A3}"/>
              </a:ext>
            </a:extLst>
          </p:cNvPr>
          <p:cNvSpPr txBox="1"/>
          <p:nvPr/>
        </p:nvSpPr>
        <p:spPr>
          <a:xfrm>
            <a:off x="7449509" y="3454458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元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A560BC3-29EB-0136-C99F-5996D14FA4DE}"/>
              </a:ext>
            </a:extLst>
          </p:cNvPr>
          <p:cNvSpPr txBox="1"/>
          <p:nvPr/>
        </p:nvSpPr>
        <p:spPr>
          <a:xfrm>
            <a:off x="3302000" y="4729481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123÷6≈20(元)    </a:t>
            </a:r>
            <a:r>
              <a:rPr lang="en-US" altLang="zh-CN" sz="1800" spc="34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18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18&lt;20</a:t>
            </a:r>
            <a:r>
              <a:rPr lang="en-US" altLang="zh-CN" sz="1800" spc="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存6周不</a:t>
            </a:r>
            <a:r>
              <a:rPr lang="zh-CN" altLang="zh-CN" sz="1800" spc="-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能买这本书。</a:t>
            </a:r>
            <a:endParaRPr lang="zh-CN" altLang="zh-CN" sz="18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86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F22F64-989A-5B23-C9E0-156F10AA6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450C761-F631-9AA1-FF58-02E6DC53D9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375" y="1119314"/>
            <a:ext cx="9115250" cy="4148440"/>
          </a:xfr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111D1C1-A4CB-EF9A-6CAD-F101CC0D2BB8}"/>
              </a:ext>
            </a:extLst>
          </p:cNvPr>
          <p:cNvCxnSpPr/>
          <p:nvPr/>
        </p:nvCxnSpPr>
        <p:spPr>
          <a:xfrm>
            <a:off x="2940050" y="2857500"/>
            <a:ext cx="660400" cy="438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F926B76-F3F2-6D9D-C29C-979D768CCEBE}"/>
              </a:ext>
            </a:extLst>
          </p:cNvPr>
          <p:cNvCxnSpPr/>
          <p:nvPr/>
        </p:nvCxnSpPr>
        <p:spPr>
          <a:xfrm flipV="1">
            <a:off x="3028950" y="3740150"/>
            <a:ext cx="628650" cy="819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5BAFBC68-33F7-235A-327D-97B47FF2BE17}"/>
              </a:ext>
            </a:extLst>
          </p:cNvPr>
          <p:cNvCxnSpPr/>
          <p:nvPr/>
        </p:nvCxnSpPr>
        <p:spPr>
          <a:xfrm flipV="1">
            <a:off x="4387850" y="2800350"/>
            <a:ext cx="2540000" cy="685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4C96637-FCA5-F944-848F-19D747DDC803}"/>
              </a:ext>
            </a:extLst>
          </p:cNvPr>
          <p:cNvCxnSpPr/>
          <p:nvPr/>
        </p:nvCxnSpPr>
        <p:spPr>
          <a:xfrm>
            <a:off x="4349750" y="3689350"/>
            <a:ext cx="2724150" cy="8699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7106C4C-7F3E-2EA8-3BAA-A9FD19D2B846}"/>
              </a:ext>
            </a:extLst>
          </p:cNvPr>
          <p:cNvCxnSpPr/>
          <p:nvPr/>
        </p:nvCxnSpPr>
        <p:spPr>
          <a:xfrm flipV="1">
            <a:off x="5276850" y="3575050"/>
            <a:ext cx="2635250" cy="10207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19E6C61-9970-7BBE-3837-508F8466A29D}"/>
              </a:ext>
            </a:extLst>
          </p:cNvPr>
          <p:cNvCxnSpPr/>
          <p:nvPr/>
        </p:nvCxnSpPr>
        <p:spPr>
          <a:xfrm flipV="1">
            <a:off x="8534402" y="2800350"/>
            <a:ext cx="831848" cy="4953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CC4EEF9-E961-EC71-63F8-BFDD9329D845}"/>
              </a:ext>
            </a:extLst>
          </p:cNvPr>
          <p:cNvCxnSpPr/>
          <p:nvPr/>
        </p:nvCxnSpPr>
        <p:spPr>
          <a:xfrm>
            <a:off x="8667750" y="3740150"/>
            <a:ext cx="584200" cy="8556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451ECBD-66D7-E445-67CC-B9C069CA64FE}"/>
              </a:ext>
            </a:extLst>
          </p:cNvPr>
          <p:cNvCxnSpPr/>
          <p:nvPr/>
        </p:nvCxnSpPr>
        <p:spPr>
          <a:xfrm>
            <a:off x="7334250" y="2857500"/>
            <a:ext cx="818312" cy="438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09C2FD1-0DF7-E2CB-00FE-ADE6C74AD706}"/>
              </a:ext>
            </a:extLst>
          </p:cNvPr>
          <p:cNvCxnSpPr/>
          <p:nvPr/>
        </p:nvCxnSpPr>
        <p:spPr>
          <a:xfrm>
            <a:off x="5276850" y="2800350"/>
            <a:ext cx="2349500" cy="774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59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116F3D-CADB-7AC5-132F-F3C73F8DC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C49CC4D-47A8-606A-578E-E8B270D07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299" y="1377649"/>
            <a:ext cx="9513401" cy="342500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320557A-A22F-ED37-3F3B-7005C14DE876}"/>
              </a:ext>
            </a:extLst>
          </p:cNvPr>
          <p:cNvSpPr txBox="1"/>
          <p:nvPr/>
        </p:nvSpPr>
        <p:spPr>
          <a:xfrm>
            <a:off x="1816100" y="2518546"/>
            <a:ext cx="4717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28×9≈270(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  270&lt;300</a:t>
            </a:r>
            <a:r>
              <a:rPr lang="en-US" altLang="zh-CN" sz="2000" spc="4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  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不够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951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EB17D8-9A8C-88E5-03D7-5EBA1CE78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9EC743DA-07CF-E4F4-AB58-1F290585D6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25" y="1583927"/>
            <a:ext cx="9624549" cy="3329599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32C68C1-A3D3-8645-D95F-5AF84B945C9A}"/>
              </a:ext>
            </a:extLst>
          </p:cNvPr>
          <p:cNvSpPr txBox="1"/>
          <p:nvPr/>
        </p:nvSpPr>
        <p:spPr>
          <a:xfrm>
            <a:off x="1714500" y="2292795"/>
            <a:ext cx="47625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322÷4≈80(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 78&lt;80</a:t>
            </a:r>
            <a:r>
              <a:rPr lang="en-US" altLang="zh-CN" sz="2000" spc="28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</a:t>
            </a:r>
            <a:r>
              <a:rPr lang="zh-CN" altLang="zh-CN" sz="2000" spc="7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639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26980A-F6FB-1B33-73D2-F6E89FFEF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5C82946-4710-9096-28DB-4D509DAC6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83" y="1528170"/>
            <a:ext cx="10455098" cy="3241537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D7E31D3-2547-C67F-5A18-B24CFE371DED}"/>
              </a:ext>
            </a:extLst>
          </p:cNvPr>
          <p:cNvSpPr txBox="1"/>
          <p:nvPr/>
        </p:nvSpPr>
        <p:spPr>
          <a:xfrm>
            <a:off x="1517650" y="2241550"/>
            <a:ext cx="41094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204÷3≈70(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套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      70&lt;76</a:t>
            </a:r>
            <a:r>
              <a:rPr lang="en-US" altLang="zh-CN" sz="2000" spc="4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不</a:t>
            </a:r>
            <a:r>
              <a:rPr lang="zh-CN" altLang="zh-CN" sz="2000" spc="-2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够</a:t>
            </a:r>
            <a:r>
              <a:rPr lang="zh-CN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14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A8A996-BE45-D31C-A56C-C769F01AF1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92137FD-EEBF-056F-68A4-CCE372E7BE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87" y="1117063"/>
            <a:ext cx="9647294" cy="4217473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F90A993-562F-6406-E500-55FB16978A39}"/>
              </a:ext>
            </a:extLst>
          </p:cNvPr>
          <p:cNvSpPr txBox="1"/>
          <p:nvPr/>
        </p:nvSpPr>
        <p:spPr>
          <a:xfrm>
            <a:off x="1555750" y="2538915"/>
            <a:ext cx="4136069" cy="12813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6350" marR="760730" indent="-6350" eaLnBrk="0">
              <a:lnSpc>
                <a:spcPct val="96000"/>
              </a:lnSpc>
              <a:spcBef>
                <a:spcPts val="105"/>
              </a:spcBef>
              <a:spcAft>
                <a:spcPts val="0"/>
              </a:spcAft>
            </a:pP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优优平均每天大约看多少页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?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6350" marR="760730" indent="-6350" eaLnBrk="0">
              <a:lnSpc>
                <a:spcPct val="96000"/>
              </a:lnSpc>
              <a:spcBef>
                <a:spcPts val="105"/>
              </a:spcBef>
              <a:spcAft>
                <a:spcPts val="0"/>
              </a:spcAft>
            </a:pP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348÷5≈70(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页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marL="6350" marR="760730" indent="-6350" eaLnBrk="0">
              <a:lnSpc>
                <a:spcPct val="96000"/>
              </a:lnSpc>
              <a:spcBef>
                <a:spcPts val="105"/>
              </a:spcBef>
              <a:spcAft>
                <a:spcPts val="0"/>
              </a:spcAft>
            </a:pP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答案不唯一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00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96</Words>
  <Application>Microsoft Office PowerPoint</Application>
  <PresentationFormat>宽屏</PresentationFormat>
  <Paragraphs>25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6</cp:revision>
  <dcterms:created xsi:type="dcterms:W3CDTF">2025-02-02T08:18:01Z</dcterms:created>
  <dcterms:modified xsi:type="dcterms:W3CDTF">2025-02-02T08:54:37Z</dcterms:modified>
</cp:coreProperties>
</file>