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3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16660"/>
            <a:ext cx="10982325" cy="2996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74585" y="3778885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3040" y="3778885"/>
            <a:ext cx="1265555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05290" y="3314065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美德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1"/>
          <p:cNvPicPr>
            <a:picLocks noChangeAspect="1"/>
          </p:cNvPicPr>
          <p:nvPr/>
        </p:nvPicPr>
        <p:blipFill>
          <a:blip r:embed="rId1"/>
          <a:srcRect l="2515" r="17751"/>
          <a:stretch>
            <a:fillRect/>
          </a:stretch>
        </p:blipFill>
        <p:spPr>
          <a:xfrm>
            <a:off x="612775" y="1490345"/>
            <a:ext cx="11043285" cy="237807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618105" y="2181225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569585" y="2181225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79595" y="2780665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487285" y="2780665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94170" y="3335020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159240" y="3335020"/>
            <a:ext cx="453390" cy="406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2"/>
          <p:cNvPicPr>
            <a:picLocks noChangeAspect="1"/>
          </p:cNvPicPr>
          <p:nvPr/>
        </p:nvPicPr>
        <p:blipFill>
          <a:blip r:embed="rId1"/>
          <a:srcRect l="1964" r="3360"/>
          <a:stretch>
            <a:fillRect/>
          </a:stretch>
        </p:blipFill>
        <p:spPr>
          <a:xfrm>
            <a:off x="608330" y="1051560"/>
            <a:ext cx="10968990" cy="4401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47375" y="1548130"/>
            <a:ext cx="105854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47375" y="3534410"/>
            <a:ext cx="105854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47375" y="2541270"/>
            <a:ext cx="99885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47375" y="4476750"/>
            <a:ext cx="99885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892810"/>
            <a:ext cx="8416925" cy="5356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39840" y="3862070"/>
            <a:ext cx="86995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夏日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0445" y="4212590"/>
            <a:ext cx="1265555" cy="516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骤雨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97730" y="4950460"/>
            <a:ext cx="2374900" cy="1466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黑云像打翻了的墨水，还没来得及把山遮住，白亮亮的雨点儿便像洒落的珠子一样纷纷跳进船舱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46910" y="4395470"/>
            <a:ext cx="2369820" cy="1476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日暮时分，诗人由眼前的景物想到自己的遭遇，触景生情，新愁不禁涌上心头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9195" y="4672330"/>
            <a:ext cx="2331085" cy="1199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庄稼成熟， 农民在田地里快乐地收割庄稼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-1_00"/>
          <p:cNvPicPr>
            <a:picLocks noChangeAspect="1"/>
          </p:cNvPicPr>
          <p:nvPr/>
        </p:nvPicPr>
        <p:blipFill>
          <a:blip r:embed="rId1"/>
          <a:srcRect r="3406"/>
          <a:stretch>
            <a:fillRect/>
          </a:stretch>
        </p:blipFill>
        <p:spPr>
          <a:xfrm>
            <a:off x="608330" y="1236345"/>
            <a:ext cx="10967085" cy="4290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4460" y="2673350"/>
            <a:ext cx="3916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野旷天低树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江清月近人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8900" y="3618230"/>
            <a:ext cx="4602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旧时茅店社林边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路转溪桥忽见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3500" y="4570730"/>
            <a:ext cx="2087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卷地风来忽吹散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4400" y="5027930"/>
            <a:ext cx="24466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望湖楼下水如天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-1_01"/>
          <p:cNvPicPr>
            <a:picLocks noChangeAspect="1"/>
          </p:cNvPicPr>
          <p:nvPr/>
        </p:nvPicPr>
        <p:blipFill>
          <a:blip r:embed="rId1"/>
          <a:srcRect r="1914"/>
          <a:stretch>
            <a:fillRect/>
          </a:stretch>
        </p:blipFill>
        <p:spPr>
          <a:xfrm>
            <a:off x="1456055" y="784225"/>
            <a:ext cx="9055100" cy="5577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86805" y="3996690"/>
            <a:ext cx="1068070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词题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68040" y="3996055"/>
            <a:ext cx="126555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词牌名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7335" y="5866130"/>
            <a:ext cx="1236980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喜悦欢快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7335" y="4746625"/>
            <a:ext cx="946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13078" y="4382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别枝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45600" y="4382135"/>
            <a:ext cx="820420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54910" y="4761230"/>
            <a:ext cx="1090295" cy="418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鸣蝉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4875" y="4382135"/>
            <a:ext cx="741045" cy="3644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4800" y="5497195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寄情于景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50330" y="4808220"/>
            <a:ext cx="366395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皎洁的月光洒向枝头，惊飞树上的喜鹊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2485" y="5145405"/>
            <a:ext cx="1265555" cy="4330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声声蝉鸣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55378" y="55092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月夜乡村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12" grpId="0"/>
      <p:bldP spid="9" grpId="0"/>
      <p:bldP spid="10" grpId="0"/>
      <p:bldP spid="8" grpId="0"/>
      <p:bldP spid="11" grpId="0"/>
      <p:bldP spid="16" grpId="0"/>
      <p:bldP spid="18" grpId="0"/>
      <p:bldP spid="19" grpId="0"/>
      <p:bldP spid="1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-1_02"/>
          <p:cNvPicPr>
            <a:picLocks noChangeAspect="1"/>
          </p:cNvPicPr>
          <p:nvPr/>
        </p:nvPicPr>
        <p:blipFill>
          <a:blip r:embed="rId1"/>
          <a:srcRect b="1652"/>
          <a:stretch>
            <a:fillRect/>
          </a:stretch>
        </p:blipFill>
        <p:spPr>
          <a:xfrm>
            <a:off x="608330" y="798830"/>
            <a:ext cx="10968990" cy="5217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3756025"/>
            <a:ext cx="10509250" cy="17443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读了《六月二十七日望湖楼醉书》,我想象到这样的画面：黑云像打翻了的墨水，还没来得及把山遮住，白亮亮的雨点便像洒落的珠子一样纷纷乱跳进船舱。突然，狂风席卷大地，湖面上顿时雨散云飞。凭栏而望，只见湖面水天映照，碧波如镜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337</Words>
  <Application>WPS 演示</Application>
  <PresentationFormat>宽屏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2024-08-16T01:41:01Z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