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sldIdLst>
    <p:sldId id="283" r:id="rId3"/>
    <p:sldId id="287" r:id="rId4"/>
    <p:sldId id="286" r:id="rId5"/>
    <p:sldId id="285" r:id="rId6"/>
    <p:sldId id="284" r:id="rId7"/>
  </p:sldIdLst>
  <p:sldSz cx="12192000" cy="6858000"/>
  <p:notesSz cx="6858000" cy="9144000"/>
  <p:custDataLst>
    <p:tags r:id="rId1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 userDrawn="1">
          <p15:clr>
            <a:srgbClr val="A4A3A4"/>
          </p15:clr>
        </p15:guide>
        <p15:guide id="2" pos="39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EBEB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59"/>
        <p:guide pos="3911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75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tags" Target="../tags/tag70.xml"/><Relationship Id="rId8" Type="http://schemas.openxmlformats.org/officeDocument/2006/relationships/tags" Target="../tags/tag69.xml"/><Relationship Id="rId7" Type="http://schemas.openxmlformats.org/officeDocument/2006/relationships/tags" Target="../tags/tag68.xml"/><Relationship Id="rId6" Type="http://schemas.openxmlformats.org/officeDocument/2006/relationships/tags" Target="../tags/tag67.xml"/><Relationship Id="rId5" Type="http://schemas.openxmlformats.org/officeDocument/2006/relationships/tags" Target="../tags/tag66.xml"/><Relationship Id="rId4" Type="http://schemas.openxmlformats.org/officeDocument/2006/relationships/tags" Target="../tags/tag65.xml"/><Relationship Id="rId3" Type="http://schemas.openxmlformats.org/officeDocument/2006/relationships/tags" Target="../tags/tag64.xml"/><Relationship Id="rId2" Type="http://schemas.openxmlformats.org/officeDocument/2006/relationships/tags" Target="../tags/tag63.xml"/><Relationship Id="rId12" Type="http://schemas.openxmlformats.org/officeDocument/2006/relationships/slideLayout" Target="../slideLayouts/slideLayout14.xml"/><Relationship Id="rId11" Type="http://schemas.openxmlformats.org/officeDocument/2006/relationships/tags" Target="../tags/tag72.xml"/><Relationship Id="rId10" Type="http://schemas.openxmlformats.org/officeDocument/2006/relationships/tags" Target="../tags/tag71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73.xml"/><Relationship Id="rId1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74.xml"/><Relationship Id="rId1" Type="http://schemas.openxmlformats.org/officeDocument/2006/relationships/image" Target="../media/image7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第2课时_00"/>
          <p:cNvPicPr>
            <a:picLocks noChangeAspect="1"/>
          </p:cNvPicPr>
          <p:nvPr/>
        </p:nvPicPr>
        <p:blipFill>
          <a:blip r:embed="rId1"/>
          <a:srcRect t="915" b="92315"/>
          <a:stretch>
            <a:fillRect/>
          </a:stretch>
        </p:blipFill>
        <p:spPr>
          <a:xfrm>
            <a:off x="794385" y="885190"/>
            <a:ext cx="11008360" cy="521335"/>
          </a:xfrm>
          <a:prstGeom prst="rect">
            <a:avLst/>
          </a:prstGeom>
        </p:spPr>
      </p:pic>
      <p:pic>
        <p:nvPicPr>
          <p:cNvPr id="5" name="图片 4" descr="第2课时_00"/>
          <p:cNvPicPr>
            <a:picLocks noChangeAspect="1"/>
          </p:cNvPicPr>
          <p:nvPr/>
        </p:nvPicPr>
        <p:blipFill>
          <a:blip r:embed="rId1"/>
          <a:srcRect l="9947" t="11609" r="7426"/>
          <a:stretch>
            <a:fillRect/>
          </a:stretch>
        </p:blipFill>
        <p:spPr>
          <a:xfrm>
            <a:off x="1355090" y="1313815"/>
            <a:ext cx="6867525" cy="513842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2237105" y="2435860"/>
            <a:ext cx="57658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C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925185" y="3030220"/>
            <a:ext cx="47307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B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765925" y="3632200"/>
            <a:ext cx="510540" cy="37084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A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704465" y="4811395"/>
            <a:ext cx="576580" cy="41846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D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第2课时_01"/>
          <p:cNvPicPr>
            <a:picLocks noChangeAspect="1"/>
          </p:cNvPicPr>
          <p:nvPr/>
        </p:nvPicPr>
        <p:blipFill>
          <a:blip r:embed="rId1"/>
          <a:srcRect l="8913"/>
          <a:stretch>
            <a:fillRect/>
          </a:stretch>
        </p:blipFill>
        <p:spPr>
          <a:xfrm>
            <a:off x="608330" y="803910"/>
            <a:ext cx="9610090" cy="503301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500630" y="4646295"/>
            <a:ext cx="71120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3  2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104765" y="4646295"/>
            <a:ext cx="66421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8  1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463790" y="4646295"/>
            <a:ext cx="67373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9  7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5144135" y="1354455"/>
            <a:ext cx="86360" cy="9525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4838700" y="2004060"/>
            <a:ext cx="91440" cy="9525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6410960" y="2639695"/>
            <a:ext cx="91440" cy="9525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4928870" y="1082040"/>
            <a:ext cx="600075" cy="337185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16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公园</a:t>
            </a:r>
            <a:endParaRPr lang="zh-CN" altLang="en-US" sz="16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521200" y="1720850"/>
            <a:ext cx="1007745" cy="337185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16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体育馆</a:t>
            </a:r>
            <a:endParaRPr lang="zh-CN" altLang="en-US" sz="16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142355" y="2734945"/>
            <a:ext cx="680085" cy="32702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16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医院</a:t>
            </a:r>
            <a:endParaRPr lang="zh-CN" altLang="en-US" sz="16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 animBg="1"/>
      <p:bldP spid="9" grpId="0" bldLvl="0" animBg="1"/>
      <p:bldP spid="12" grpId="0"/>
      <p:bldP spid="10" grpId="0" animBg="1"/>
      <p:bldP spid="13" grpId="0"/>
      <p:bldP spid="11" grpId="0"/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第2课时2_00"/>
          <p:cNvPicPr>
            <a:picLocks noChangeAspect="1"/>
          </p:cNvPicPr>
          <p:nvPr/>
        </p:nvPicPr>
        <p:blipFill>
          <a:blip r:embed="rId1"/>
          <a:srcRect l="10009" r="7821"/>
          <a:stretch>
            <a:fillRect/>
          </a:stretch>
        </p:blipFill>
        <p:spPr>
          <a:xfrm>
            <a:off x="608330" y="827405"/>
            <a:ext cx="8016240" cy="5193665"/>
          </a:xfrm>
          <a:prstGeom prst="rect">
            <a:avLst/>
          </a:prstGeom>
        </p:spPr>
      </p:pic>
      <p:sp>
        <p:nvSpPr>
          <p:cNvPr id="5" name="文本框 4"/>
          <p:cNvSpPr txBox="1"/>
          <p:nvPr>
            <p:custDataLst>
              <p:tags r:id="rId2"/>
            </p:custDataLst>
          </p:nvPr>
        </p:nvSpPr>
        <p:spPr>
          <a:xfrm>
            <a:off x="1780540" y="4418330"/>
            <a:ext cx="712470" cy="39052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5 7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>
            <p:custDataLst>
              <p:tags r:id="rId3"/>
            </p:custDataLst>
          </p:nvPr>
        </p:nvSpPr>
        <p:spPr>
          <a:xfrm>
            <a:off x="3510915" y="4418330"/>
            <a:ext cx="640715" cy="39052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5 4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>
            <p:custDataLst>
              <p:tags r:id="rId4"/>
            </p:custDataLst>
          </p:nvPr>
        </p:nvSpPr>
        <p:spPr>
          <a:xfrm>
            <a:off x="5190490" y="4418330"/>
            <a:ext cx="718820" cy="39052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8 4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>
            <p:custDataLst>
              <p:tags r:id="rId5"/>
            </p:custDataLst>
          </p:nvPr>
        </p:nvSpPr>
        <p:spPr>
          <a:xfrm>
            <a:off x="5517515" y="5226685"/>
            <a:ext cx="532130" cy="38290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列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>
            <p:custDataLst>
              <p:tags r:id="rId6"/>
            </p:custDataLst>
          </p:nvPr>
        </p:nvSpPr>
        <p:spPr>
          <a:xfrm>
            <a:off x="6840855" y="5226685"/>
            <a:ext cx="532130" cy="38290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行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>
            <p:custDataLst>
              <p:tags r:id="rId7"/>
            </p:custDataLst>
          </p:nvPr>
        </p:nvSpPr>
        <p:spPr>
          <a:xfrm>
            <a:off x="3168015" y="5609590"/>
            <a:ext cx="836295" cy="38290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不变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1" name="文本框 10"/>
          <p:cNvSpPr txBox="1"/>
          <p:nvPr>
            <p:custDataLst>
              <p:tags r:id="rId8"/>
            </p:custDataLst>
          </p:nvPr>
        </p:nvSpPr>
        <p:spPr>
          <a:xfrm>
            <a:off x="5266055" y="5622290"/>
            <a:ext cx="37973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 3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4119245" y="2609215"/>
            <a:ext cx="76200" cy="7620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4825365" y="2609215"/>
            <a:ext cx="76200" cy="7620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文本框 13"/>
          <p:cNvSpPr txBox="1"/>
          <p:nvPr>
            <p:custDataLst>
              <p:tags r:id="rId9"/>
            </p:custDataLst>
          </p:nvPr>
        </p:nvSpPr>
        <p:spPr>
          <a:xfrm>
            <a:off x="6503035" y="3616325"/>
            <a:ext cx="1294130" cy="37465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4.5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cxnSp>
        <p:nvCxnSpPr>
          <p:cNvPr id="15" name="直接连接符 14"/>
          <p:cNvCxnSpPr/>
          <p:nvPr/>
        </p:nvCxnSpPr>
        <p:spPr>
          <a:xfrm>
            <a:off x="4157345" y="2066925"/>
            <a:ext cx="6985" cy="60706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4158615" y="2659380"/>
            <a:ext cx="726440" cy="1143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4164965" y="2072640"/>
            <a:ext cx="691515" cy="57912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19" name="文本框 18"/>
          <p:cNvSpPr txBox="1"/>
          <p:nvPr>
            <p:custDataLst>
              <p:tags r:id="rId10"/>
            </p:custDataLst>
          </p:nvPr>
        </p:nvSpPr>
        <p:spPr>
          <a:xfrm rot="21360000">
            <a:off x="3883025" y="2618740"/>
            <a:ext cx="299720" cy="23368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i="1" kern="12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B</a:t>
            </a:r>
            <a:endParaRPr lang="en-US" altLang="zh-CN" i="1" kern="12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20" name="文本框 19"/>
          <p:cNvSpPr txBox="1"/>
          <p:nvPr>
            <p:custDataLst>
              <p:tags r:id="rId11"/>
            </p:custDataLst>
          </p:nvPr>
        </p:nvSpPr>
        <p:spPr>
          <a:xfrm rot="21360000">
            <a:off x="4765675" y="2623185"/>
            <a:ext cx="416560" cy="22923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i="1" kern="12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C</a:t>
            </a:r>
            <a:endParaRPr lang="en-US" altLang="zh-CN" i="1" kern="12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3" grpId="0" animBg="1"/>
      <p:bldP spid="12" grpId="0" animBg="1"/>
      <p:bldP spid="12" grpId="1" animBg="1"/>
      <p:bldP spid="19" grpId="0"/>
      <p:bldP spid="2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第2课时2_01"/>
          <p:cNvPicPr>
            <a:picLocks noChangeAspect="1"/>
          </p:cNvPicPr>
          <p:nvPr/>
        </p:nvPicPr>
        <p:blipFill>
          <a:blip r:embed="rId1"/>
          <a:srcRect l="11239" r="9150"/>
          <a:stretch>
            <a:fillRect/>
          </a:stretch>
        </p:blipFill>
        <p:spPr>
          <a:xfrm>
            <a:off x="608330" y="1401445"/>
            <a:ext cx="10968355" cy="318579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635635" y="4155440"/>
            <a:ext cx="2710815" cy="718185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>
            <p:custDataLst>
              <p:tags r:id="rId2"/>
            </p:custDataLst>
          </p:nvPr>
        </p:nvSpPr>
        <p:spPr>
          <a:xfrm>
            <a:off x="4481830" y="1998980"/>
            <a:ext cx="1325880" cy="51435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4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2     3</a:t>
            </a:r>
            <a:endParaRPr lang="en-US" altLang="zh-CN" sz="24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10310495" y="2685415"/>
            <a:ext cx="76200" cy="7620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9034145" y="3264535"/>
            <a:ext cx="76200" cy="7620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8652510" y="3429000"/>
            <a:ext cx="838835" cy="337185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16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少年宫</a:t>
            </a:r>
            <a:endParaRPr lang="zh-CN" altLang="en-US" sz="16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9959975" y="2761615"/>
            <a:ext cx="1044575" cy="337185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16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科技馆</a:t>
            </a:r>
            <a:endParaRPr lang="zh-CN" altLang="en-US" sz="16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  <p:bldP spid="6" grpId="0"/>
      <p:bldP spid="7" grpId="0" animBg="1"/>
      <p:bldP spid="8" grpId="0"/>
      <p:bldP spid="12" grpId="0" animBg="1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第2课时2_02"/>
          <p:cNvPicPr>
            <a:picLocks noChangeAspect="1"/>
          </p:cNvPicPr>
          <p:nvPr/>
        </p:nvPicPr>
        <p:blipFill>
          <a:blip r:embed="rId1"/>
          <a:srcRect l="11898" t="9862" r="8121"/>
          <a:stretch>
            <a:fillRect/>
          </a:stretch>
        </p:blipFill>
        <p:spPr>
          <a:xfrm>
            <a:off x="966470" y="1313815"/>
            <a:ext cx="10423525" cy="4885055"/>
          </a:xfrm>
          <a:prstGeom prst="rect">
            <a:avLst/>
          </a:prstGeom>
        </p:spPr>
      </p:pic>
      <p:sp>
        <p:nvSpPr>
          <p:cNvPr id="6" name="文本框 5"/>
          <p:cNvSpPr txBox="1"/>
          <p:nvPr>
            <p:custDataLst>
              <p:tags r:id="rId2"/>
            </p:custDataLst>
          </p:nvPr>
        </p:nvSpPr>
        <p:spPr>
          <a:xfrm>
            <a:off x="4352290" y="4199890"/>
            <a:ext cx="960755" cy="49276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4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7    2</a:t>
            </a:r>
            <a:endParaRPr lang="en-US" altLang="zh-CN" sz="24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065020" y="5097145"/>
            <a:ext cx="449580" cy="44386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C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5" grpId="0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KSO_WM_DIAGRAM_VIRTUALLY_FRAME" val="{&quot;height&quot;:189.35,&quot;left&quot;:140.2,&quot;top&quot;:284.75,&quot;width&quot;:473.75}"/>
</p:tagLst>
</file>

<file path=ppt/tags/tag64.xml><?xml version="1.0" encoding="utf-8"?>
<p:tagLst xmlns:p="http://schemas.openxmlformats.org/presentationml/2006/main">
  <p:tag name="KSO_WM_DIAGRAM_VIRTUALLY_FRAME" val="{&quot;height&quot;:189.35,&quot;left&quot;:140.2,&quot;top&quot;:284.75,&quot;width&quot;:473.75}"/>
</p:tagLst>
</file>

<file path=ppt/tags/tag65.xml><?xml version="1.0" encoding="utf-8"?>
<p:tagLst xmlns:p="http://schemas.openxmlformats.org/presentationml/2006/main">
  <p:tag name="KSO_WM_DIAGRAM_VIRTUALLY_FRAME" val="{&quot;height&quot;:189.35,&quot;left&quot;:140.2,&quot;top&quot;:284.75,&quot;width&quot;:473.75}"/>
</p:tagLst>
</file>

<file path=ppt/tags/tag66.xml><?xml version="1.0" encoding="utf-8"?>
<p:tagLst xmlns:p="http://schemas.openxmlformats.org/presentationml/2006/main">
  <p:tag name="KSO_WM_DIAGRAM_VIRTUALLY_FRAME" val="{&quot;height&quot;:189.35,&quot;left&quot;:140.2,&quot;top&quot;:284.75,&quot;width&quot;:473.75}"/>
</p:tagLst>
</file>

<file path=ppt/tags/tag67.xml><?xml version="1.0" encoding="utf-8"?>
<p:tagLst xmlns:p="http://schemas.openxmlformats.org/presentationml/2006/main">
  <p:tag name="KSO_WM_DIAGRAM_VIRTUALLY_FRAME" val="{&quot;height&quot;:189.35,&quot;left&quot;:140.2,&quot;top&quot;:284.75,&quot;width&quot;:473.75}"/>
</p:tagLst>
</file>

<file path=ppt/tags/tag68.xml><?xml version="1.0" encoding="utf-8"?>
<p:tagLst xmlns:p="http://schemas.openxmlformats.org/presentationml/2006/main">
  <p:tag name="KSO_WM_DIAGRAM_VIRTUALLY_FRAME" val="{&quot;height&quot;:189.35,&quot;left&quot;:140.2,&quot;top&quot;:284.75,&quot;width&quot;:473.75}"/>
</p:tagLst>
</file>

<file path=ppt/tags/tag69.xml><?xml version="1.0" encoding="utf-8"?>
<p:tagLst xmlns:p="http://schemas.openxmlformats.org/presentationml/2006/main">
  <p:tag name="KSO_WM_DIAGRAM_VIRTUALLY_FRAME" val="{&quot;height&quot;:189.35,&quot;left&quot;:140.2,&quot;top&quot;:284.75,&quot;width&quot;:473.75}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DIAGRAM_VIRTUALLY_FRAME" val="{&quot;height&quot;:189.35,&quot;left&quot;:140.2,&quot;top&quot;:284.75,&quot;width&quot;:473.75}"/>
</p:tagLst>
</file>

<file path=ppt/tags/tag71.xml><?xml version="1.0" encoding="utf-8"?>
<p:tagLst xmlns:p="http://schemas.openxmlformats.org/presentationml/2006/main">
  <p:tag name="KSO_WM_DIAGRAM_VIRTUALLY_FRAME" val="{&quot;height&quot;:189.35,&quot;left&quot;:140.2,&quot;top&quot;:284.75,&quot;width&quot;:473.75}"/>
</p:tagLst>
</file>

<file path=ppt/tags/tag72.xml><?xml version="1.0" encoding="utf-8"?>
<p:tagLst xmlns:p="http://schemas.openxmlformats.org/presentationml/2006/main">
  <p:tag name="KSO_WM_DIAGRAM_VIRTUALLY_FRAME" val="{&quot;height&quot;:189.35,&quot;left&quot;:140.2,&quot;top&quot;:284.75,&quot;width&quot;:473.75}"/>
</p:tagLst>
</file>

<file path=ppt/tags/tag73.xml><?xml version="1.0" encoding="utf-8"?>
<p:tagLst xmlns:p="http://schemas.openxmlformats.org/presentationml/2006/main">
  <p:tag name="KSO_WM_DIAGRAM_VIRTUALLY_FRAME" val="{&quot;height&quot;:189.35,&quot;left&quot;:140.2,&quot;top&quot;:284.75,&quot;width&quot;:473.75}"/>
</p:tagLst>
</file>

<file path=ppt/tags/tag74.xml><?xml version="1.0" encoding="utf-8"?>
<p:tagLst xmlns:p="http://schemas.openxmlformats.org/presentationml/2006/main">
  <p:tag name="KSO_WM_DIAGRAM_VIRTUALLY_FRAME" val="{&quot;height&quot;:189.35,&quot;left&quot;:140.2,&quot;top&quot;:284.75,&quot;width&quot;:473.75}"/>
</p:tagLst>
</file>

<file path=ppt/tags/tag75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NTIwNDE2OGEyNTVlZDYyNGFhMWVkYzEzMzA2NWYzN2YifQ==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63</Words>
  <Application>WPS 演示</Application>
  <PresentationFormat>宽屏</PresentationFormat>
  <Paragraphs>50</Paragraphs>
  <Slides>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9" baseType="lpstr">
      <vt:lpstr>Arial</vt:lpstr>
      <vt:lpstr>宋体</vt:lpstr>
      <vt:lpstr>Wingdings</vt:lpstr>
      <vt:lpstr>Wingdings</vt:lpstr>
      <vt:lpstr>Times New Roman</vt:lpstr>
      <vt:lpstr>微软雅黑</vt:lpstr>
      <vt:lpstr>黑体</vt:lpstr>
      <vt:lpstr>Arial Unicode MS</vt:lpstr>
      <vt:lpstr>Calibri</vt:lpstr>
      <vt:lpstr>方正舒体</vt:lpstr>
      <vt:lpstr>等线 Light</vt:lpstr>
      <vt:lpstr>Comic Sans MS</vt:lpstr>
      <vt:lpstr>HoloLens MDL2 Assets</vt:lpstr>
      <vt:lpstr>1_WPS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WPS_1700618520</cp:lastModifiedBy>
  <cp:revision>172</cp:revision>
  <dcterms:created xsi:type="dcterms:W3CDTF">2019-06-19T02:08:00Z</dcterms:created>
  <dcterms:modified xsi:type="dcterms:W3CDTF">2024-08-28T08:27:58Z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2052-12.1.0.17857</vt:lpwstr>
  </property>
  <property fmtid="{D5CDD505-2E9C-101B-9397-08002B2CF9AE}" pid="3" name="ICV">
    <vt:lpwstr>D009DF75EECF428FAAB9AE23E884C75C_13</vt:lpwstr>
  </property>
</Properties>
</file>