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0" r:id="rId3"/>
    <p:sldId id="305" r:id="rId4"/>
    <p:sldId id="306" r:id="rId5"/>
    <p:sldId id="301" r:id="rId6"/>
    <p:sldId id="302" r:id="rId7"/>
    <p:sldId id="303" r:id="rId8"/>
    <p:sldId id="304" r:id="rId9"/>
    <p:sldId id="307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7" userDrawn="1">
          <p15:clr>
            <a:srgbClr val="A4A3A4"/>
          </p15:clr>
        </p15:guide>
        <p15:guide id="2" pos="387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7"/>
        <p:guide pos="387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1_00"/>
          <p:cNvPicPr>
            <a:picLocks noChangeAspect="1"/>
          </p:cNvPicPr>
          <p:nvPr/>
        </p:nvPicPr>
        <p:blipFill>
          <a:blip r:embed="rId1"/>
          <a:srcRect t="20251"/>
          <a:stretch>
            <a:fillRect/>
          </a:stretch>
        </p:blipFill>
        <p:spPr>
          <a:xfrm>
            <a:off x="2024380" y="1196340"/>
            <a:ext cx="8143240" cy="374840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52010" y="349821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43270" y="350774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6290" y="350774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32960" y="431228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1845" y="431228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20255" y="431228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7395" y="1249045"/>
            <a:ext cx="8816340" cy="14300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055" y="169735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24220" y="169735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53655" y="169735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65335" y="169735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75735" y="22186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24220" y="22186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72705" y="22186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65335" y="221869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8490" y="1017905"/>
            <a:ext cx="8212455" cy="42672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92780" y="2259330"/>
            <a:ext cx="1312545" cy="79502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4716145" y="2287905"/>
            <a:ext cx="2461260" cy="81470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4974590" y="2287905"/>
            <a:ext cx="986790" cy="69977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330440" y="2278380"/>
            <a:ext cx="57785" cy="7283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290185" y="2326005"/>
            <a:ext cx="3371850" cy="8337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307715" y="3830320"/>
            <a:ext cx="1513205" cy="89090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4505325" y="3782695"/>
            <a:ext cx="2374900" cy="108204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5855335" y="3705860"/>
            <a:ext cx="1398905" cy="90995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 flipV="1">
            <a:off x="5386070" y="3724910"/>
            <a:ext cx="1915795" cy="83312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 flipV="1">
            <a:off x="7637145" y="3839845"/>
            <a:ext cx="1015365" cy="67056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1022350"/>
            <a:ext cx="8857615" cy="19272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47695" y="158242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24525" y="159194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62620" y="1582420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70860" y="221424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00065" y="221424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81670" y="2233295"/>
            <a:ext cx="5435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5140" y="843915"/>
            <a:ext cx="8681720" cy="27095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52010" y="3498215"/>
            <a:ext cx="2190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87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25= 62(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棵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7040" y="1214755"/>
            <a:ext cx="9020810" cy="2033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652010" y="3248025"/>
            <a:ext cx="2755265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7+7+7=21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（块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49495" y="3994150"/>
            <a:ext cx="2124075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 </a:t>
            </a:r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够分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2_02"/>
          <p:cNvPicPr>
            <a:picLocks noChangeAspect="1"/>
          </p:cNvPicPr>
          <p:nvPr/>
        </p:nvPicPr>
        <p:blipFill>
          <a:blip r:embed="rId1"/>
          <a:srcRect r="14310"/>
          <a:stretch>
            <a:fillRect/>
          </a:stretch>
        </p:blipFill>
        <p:spPr>
          <a:xfrm>
            <a:off x="1981200" y="812800"/>
            <a:ext cx="7731760" cy="47237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682740" y="3448050"/>
            <a:ext cx="3537585" cy="488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可以装满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箱，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还剩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l="11253" b="10076"/>
          <a:stretch>
            <a:fillRect/>
          </a:stretch>
        </p:blipFill>
        <p:spPr>
          <a:xfrm>
            <a:off x="2900680" y="3361055"/>
            <a:ext cx="3836035" cy="555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02710" y="5196205"/>
            <a:ext cx="3537585" cy="4883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可以装满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箱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,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还剩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02710" y="4547870"/>
            <a:ext cx="5252720" cy="647700"/>
            <a:chOff x="6146" y="7162"/>
            <a:chExt cx="8272" cy="102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rcRect l="15527" b="42316"/>
            <a:stretch>
              <a:fillRect/>
            </a:stretch>
          </p:blipFill>
          <p:spPr>
            <a:xfrm>
              <a:off x="6146" y="7162"/>
              <a:ext cx="6572" cy="1021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454" y="7222"/>
              <a:ext cx="1964" cy="84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5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1700" y="961390"/>
            <a:ext cx="8307705" cy="3452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76295" y="3223260"/>
            <a:ext cx="6190615" cy="938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6+6+6+6=24(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     20&lt;24&lt;25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新购进了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本图书，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分给了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个小组。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</Words>
  <Application>WPS 演示</Application>
  <PresentationFormat>宽屏</PresentationFormat>
  <Paragraphs>58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2025-02-17T08:34:47Z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