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7" r:id="rId3"/>
    <p:sldId id="289" r:id="rId4"/>
    <p:sldId id="290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1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7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image" Target="../media/image4.png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166495"/>
            <a:ext cx="10998835" cy="412877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4184650" y="4254500"/>
            <a:ext cx="134937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19895" y="3496310"/>
            <a:ext cx="2030095" cy="6832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2 : 4 = 4 : 8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答案不唯一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6054090" y="349662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 : 8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/>
              <p:cNvSpPr txBox="1"/>
              <p:nvPr/>
            </p:nvSpPr>
            <p:spPr>
              <a:xfrm>
                <a:off x="2294255" y="4638675"/>
                <a:ext cx="1422400" cy="80708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9 : 3=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 :</a:t>
                </a:r>
                <a:r>
                  <a:rPr lang="en-US" altLang="zh-CN" sz="28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6</m:t>
                        </m:r>
                      </m:den>
                    </m:f>
                  </m:oMath>
                </a14:m>
                <a:endParaRPr lang="en-US" altLang="zh-CN" sz="28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4255" y="4638675"/>
                <a:ext cx="1422400" cy="80708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4716145" y="3496945"/>
            <a:ext cx="133794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 : 4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7373620" y="425418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7" grpId="0"/>
      <p:bldP spid="7" grpId="1"/>
      <p:bldP spid="6" grpId="0"/>
      <p:bldP spid="6" grpId="1"/>
      <p:bldP spid="5" grpId="0"/>
      <p:bldP spid="5" grpId="1"/>
      <p:bldP spid="10" grpId="0"/>
      <p:bldP spid="10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1680" y="878205"/>
            <a:ext cx="10709275" cy="49295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30390" y="4612005"/>
            <a:ext cx="1319530" cy="3676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89550" y="331438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80175" y="126396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5805" y="1490345"/>
            <a:ext cx="10782935" cy="20421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92620" y="2722245"/>
            <a:ext cx="319595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3:5=9:15(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答案不唯一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18335" y="2722245"/>
            <a:ext cx="359981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1:3=6:18(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答案不唯一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0968990" cy="33299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90065" y="2821940"/>
            <a:ext cx="1168400" cy="25850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3:4=6:8        6:8=3:4        8:6=4:3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4:3=8:6       3:6=4:8         4:8=3:6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8:4=6:3     6:3=8:4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92.75,&quot;left&quot;:324.65,&quot;top&quot;:275.32503937007874,&quot;width&quot;:377.95}"/>
</p:tagLst>
</file>

<file path=ppt/tags/tag64.xml><?xml version="1.0" encoding="utf-8"?>
<p:tagLst xmlns:p="http://schemas.openxmlformats.org/presentationml/2006/main">
  <p:tag name="KSO_WM_DIAGRAM_VIRTUALLY_FRAME" val="{&quot;height&quot;:92.75,&quot;left&quot;:324.65,&quot;top&quot;:275.32503937007874,&quot;width&quot;:377.95}"/>
</p:tagLst>
</file>

<file path=ppt/tags/tag65.xml><?xml version="1.0" encoding="utf-8"?>
<p:tagLst xmlns:p="http://schemas.openxmlformats.org/presentationml/2006/main">
  <p:tag name="KSO_WM_DIAGRAM_VIRTUALLY_FRAME" val="{&quot;height&quot;:92.75,&quot;left&quot;:324.65,&quot;top&quot;:275.32503937007874,&quot;width&quot;:377.95}"/>
</p:tagLst>
</file>

<file path=ppt/tags/tag66.xml><?xml version="1.0" encoding="utf-8"?>
<p:tagLst xmlns:p="http://schemas.openxmlformats.org/presentationml/2006/main">
  <p:tag name="KSO_WM_DIAGRAM_VIRTUALLY_FRAME" val="{&quot;height&quot;:92.75,&quot;left&quot;:324.65,&quot;top&quot;:275.32503937007874,&quot;width&quot;:377.95}"/>
</p:tagLst>
</file>

<file path=ppt/tags/tag67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</Words>
  <Application>WPS 演示</Application>
  <PresentationFormat>宽屏</PresentationFormat>
  <Paragraphs>27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Cambria Math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2025-02-09T13:20:32Z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