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2"/>
    <p:sldId id="272" r:id="rId3"/>
    <p:sldId id="273" r:id="rId4"/>
    <p:sldId id="274" r:id="rId5"/>
    <p:sldId id="275" r:id="rId6"/>
    <p:sldId id="277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286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7-8_00"/>
          <p:cNvPicPr>
            <a:picLocks noChangeAspect="1"/>
          </p:cNvPicPr>
          <p:nvPr/>
        </p:nvPicPr>
        <p:blipFill>
          <a:blip r:embed="rId2"/>
          <a:srcRect l="1083" r="2554"/>
          <a:stretch>
            <a:fillRect/>
          </a:stretch>
        </p:blipFill>
        <p:spPr>
          <a:xfrm>
            <a:off x="236220" y="1476375"/>
            <a:ext cx="11692890" cy="34417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232265" y="3003550"/>
            <a:ext cx="1109345" cy="425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44335" y="3879215"/>
            <a:ext cx="219837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②④③⑤①⑥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8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85" y="716915"/>
            <a:ext cx="11008995" cy="533273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558796" y="2441956"/>
            <a:ext cx="647700" cy="487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70650" y="4765675"/>
            <a:ext cx="610870" cy="426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8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821055"/>
            <a:ext cx="8928735" cy="574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8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555" y="798830"/>
            <a:ext cx="10368280" cy="546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8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" y="876935"/>
            <a:ext cx="10222865" cy="510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8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932180"/>
            <a:ext cx="10901680" cy="504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宽屏</PresentationFormat>
  <Paragraphs>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2024-09-05T08:25:35Z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5F1C0C4FA9B0401CAD1B5438149D870B_13</vt:lpwstr>
  </property>
</Properties>
</file>