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4" r:id="rId3"/>
    <p:sldId id="285" r:id="rId4"/>
    <p:sldId id="287" r:id="rId5"/>
    <p:sldId id="288" r:id="rId6"/>
    <p:sldId id="289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4623435"/>
            <a:ext cx="6286500" cy="1449070"/>
          </a:xfrm>
          <a:prstGeom prst="rect">
            <a:avLst/>
          </a:prstGeom>
        </p:spPr>
      </p:pic>
      <p:pic>
        <p:nvPicPr>
          <p:cNvPr id="5" name="图片 4" descr="8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1431925"/>
            <a:ext cx="6286500" cy="19386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715760" y="23641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03520" y="48234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性子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328035" y="51206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服务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70370" y="50933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手艺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29480" y="53809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衬衫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84065" y="56972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夸奖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55815" y="54000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负责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1490345"/>
            <a:ext cx="6286500" cy="2148840"/>
          </a:xfrm>
          <a:prstGeom prst="rect">
            <a:avLst/>
          </a:prstGeom>
        </p:spPr>
      </p:pic>
      <p:pic>
        <p:nvPicPr>
          <p:cNvPr id="5" name="图片 4" descr="8-1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0" y="4471670"/>
            <a:ext cx="6286500" cy="11518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625215" y="26943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25215" y="20237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51885" y="2397760"/>
            <a:ext cx="1017270" cy="3981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25215" y="29724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623945" y="32537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101080" y="32346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泄气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443980" y="28981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满意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99610" y="26365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感动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80300" y="23590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纳闷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77050" y="20237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恼怒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89550" y="4911090"/>
            <a:ext cx="20897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动作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语言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00975" y="49174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急性子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883150" y="5218430"/>
            <a:ext cx="61055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士兵唰的一下立正敬礼：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请放心，保证完成任务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!”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2430145"/>
            <a:ext cx="6286500" cy="19977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05555" y="28867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要做一件棉袄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5905" y="28486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改成短袖衬衫，明年夏天穿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37500" y="28867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接上袖子，改成春装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9525" y="37509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为您服务，没说的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05905" y="36677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好办得很，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没问题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00" y="1174750"/>
            <a:ext cx="6222365" cy="45078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391660" y="43713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漂亮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34125" y="43910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惊讶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64525" y="43815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恼怒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42275" y="46793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神态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88030" y="4978400"/>
            <a:ext cx="57613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真是急死人了，您还没有裁剪布料，我得等到哪一天才能穿上新衣服呀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00" y="1316355"/>
            <a:ext cx="6222365" cy="42246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22465" y="12522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96760" y="3643630"/>
            <a:ext cx="238760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犹豫是否做棉袄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78730" y="4054475"/>
            <a:ext cx="16973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已做成棉袄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54905" y="4403725"/>
            <a:ext cx="194310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扯掉棉花，做成夹袄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45380" y="4902835"/>
            <a:ext cx="17741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剪掉袖子，做成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衬衫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65670" y="4054475"/>
            <a:ext cx="21291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打算做夹袄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66280" y="4479925"/>
            <a:ext cx="25222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打算做短袖衬衫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237</Words>
  <Application>WPS 演示</Application>
  <PresentationFormat>宽屏</PresentationFormat>
  <Paragraphs>74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2025-02-07T13:29:42Z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