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1.xml" ContentType="application/vnd.openxmlformats-officedocument.presentationml.tag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6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6" r:id="rId50"/>
    <p:sldId id="334" r:id="rId51"/>
    <p:sldId id="308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31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96c856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88592A9-7259-4ED1-9C4B-83AE806AF5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96c856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0F6819F-669F-4301-8BC6-9B9E4AB806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96c856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139CF30-8643-46E9-9896-0DE5FBD0AB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8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5940AF3-1D8A-4C6B-99DC-B51F1B55E1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8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A70AFB6-D731-436C-A89D-C7FAFB64BF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00BAB6-5A82-47C3-867E-9CB074FA9B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96c856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88592A9-7259-4ED1-9C4B-83AE806AF5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96c856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0F6819F-669F-4301-8BC6-9B9E4AB806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96c856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139CF30-8643-46E9-9896-0DE5FBD0AB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3EC1E07-46C5-4EE9-1270-1C4B7A9DAB4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5940AF3-1D8A-4C6B-99DC-B51F1B55E1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A70AFB6-D731-436C-A89D-C7FAFB64BF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00BAB6-5A82-47C3-867E-9CB074FA9B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a844d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ba15095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d42779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7c6dacd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f1c06a0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da844dd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ba15095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5d42779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7c6dacd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f1c06a05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28c3e398?vcp=1&amp;pid=6e4bf950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29_1#4e5f71eb1?vaa=1&amp;vcp=1&amp;pid=028c3e398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.）使保持（某种状态），记录，储存（信息）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.）饲养员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；保管人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.）打赌，下赌注→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.）回收利用，再使用（废品）→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.）回收利用</a:t>
            </a:r>
            <a:endParaRPr lang="en-US" altLang="zh-CN" sz="2800" dirty="0"/>
          </a:p>
        </p:txBody>
      </p:sp>
      <p:sp>
        <p:nvSpPr>
          <p:cNvPr id="4" name="QB_7_AN.1_1#4e5f71eb1.blank?vaa=1&amp;vcp=1&amp;pid=028c3e398&amp;color=0,0,0&amp;vpa=19&amp;vtp=1&amp;vaab=1&amp;bbb=1"/>
          <p:cNvSpPr/>
          <p:nvPr/>
        </p:nvSpPr>
        <p:spPr>
          <a:xfrm>
            <a:off x="9695403" y="12203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endParaRPr lang="en-US" altLang="zh-CN" sz="2800" dirty="0"/>
          </a:p>
        </p:txBody>
      </p:sp>
      <p:sp>
        <p:nvSpPr>
          <p:cNvPr id="5" name="QB_7_AN.2_1#4e5f71eb1.blank?vaa=1&amp;vcp=1&amp;pid=028c3e398&amp;color=0,0,0&amp;vpa=20&amp;vtp=1&amp;vaab=1&amp;bbb=1"/>
          <p:cNvSpPr/>
          <p:nvPr/>
        </p:nvSpPr>
        <p:spPr>
          <a:xfrm>
            <a:off x="4356640" y="1868015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keeper</a:t>
            </a:r>
            <a:endParaRPr lang="en-US" altLang="zh-CN" sz="2800" dirty="0"/>
          </a:p>
        </p:txBody>
      </p:sp>
      <p:sp>
        <p:nvSpPr>
          <p:cNvPr id="7" name="QB_7_AN.3_1#4e5f71eb1.blank?vaa=1&amp;vcp=1&amp;pid=028c3e398&amp;color=0,0,0&amp;vpa=21&amp;vtp=1&amp;vaab=1&amp;bbb=1"/>
          <p:cNvSpPr/>
          <p:nvPr/>
        </p:nvSpPr>
        <p:spPr>
          <a:xfrm>
            <a:off x="4836065" y="25284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</a:t>
            </a:r>
            <a:endParaRPr lang="en-US" altLang="zh-CN" sz="2800" dirty="0"/>
          </a:p>
        </p:txBody>
      </p:sp>
      <p:sp>
        <p:nvSpPr>
          <p:cNvPr id="9" name="QB_7_AN.35_1#4e5f71eb1.blank?vaa=1&amp;vcp=1&amp;pid=028c3e398&amp;color=0,0,0&amp;vpa=22&amp;vtp=1&amp;vaab=1&amp;bbb=1"/>
          <p:cNvSpPr/>
          <p:nvPr/>
        </p:nvSpPr>
        <p:spPr>
          <a:xfrm>
            <a:off x="7560214" y="3142460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affda6d?vcp=1&amp;pid=aba15095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40e794598?vcp=1&amp;pid=01affda6d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4" name="QB_7_BD.36_1#5a6ba5bdd?vaa=1&amp;vcp=1&amp;pid=40e794598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给某人写信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（使）避开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被用来做某事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把某物从某物上剪掉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</p:txBody>
      </p:sp>
      <p:sp>
        <p:nvSpPr>
          <p:cNvPr id="5" name="QB_7_AN.1_1#5a6ba5bdd.blank?vaa=1&amp;vcp=1&amp;pid=40e794598&amp;color=0,0,0&amp;vpa=23&amp;vtp=1&amp;vaab=1&amp;bbb=1"/>
          <p:cNvSpPr/>
          <p:nvPr/>
        </p:nvSpPr>
        <p:spPr>
          <a:xfrm>
            <a:off x="2607214" y="1951200"/>
            <a:ext cx="3267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7" name="QB_7_AN.2_1#5a6ba5bdd.blank?vaa=1&amp;vcp=1&amp;pid=40e794598&amp;color=0,0,0&amp;vpa=24&amp;vtp=1&amp;vaab=1&amp;bbb=1"/>
          <p:cNvSpPr/>
          <p:nvPr/>
        </p:nvSpPr>
        <p:spPr>
          <a:xfrm>
            <a:off x="1489615" y="2586200"/>
            <a:ext cx="2112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3_1#5a6ba5bdd.blank?vaa=1&amp;vcp=1&amp;pid=40e794598&amp;color=0,0,0&amp;vpa=25&amp;vtp=1&amp;vaab=1&amp;bbb=1"/>
          <p:cNvSpPr/>
          <p:nvPr/>
        </p:nvSpPr>
        <p:spPr>
          <a:xfrm>
            <a:off x="2543714" y="3233900"/>
            <a:ext cx="3395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B_7_AN.4_1#5a6ba5bdd.blank?vaa=1&amp;vcp=1&amp;pid=40e794598&amp;color=0,0,0&amp;vpa=26&amp;vtp=1&amp;vaab=1&amp;bbb=1"/>
          <p:cNvSpPr/>
          <p:nvPr/>
        </p:nvSpPr>
        <p:spPr>
          <a:xfrm>
            <a:off x="2962814" y="3894300"/>
            <a:ext cx="3090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7_AN.45_1#5a6ba5bdd.blank?vaa=1&amp;vcp=1&amp;pid=40e794598&amp;color=0,0,0&amp;vpa=27&amp;vtp=1&amp;vaab=1&amp;bbb=1"/>
          <p:cNvSpPr/>
          <p:nvPr/>
        </p:nvSpPr>
        <p:spPr>
          <a:xfrm>
            <a:off x="3991515" y="4521045"/>
            <a:ext cx="2641537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1#b06cb8b6d?vaa=1&amp;vcp=1&amp;pid=40e794598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写日记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把某物从某物上刷掉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感到惊奇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关系密切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以他们自己的方式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b06cb8b6d.blank?vaa=1&amp;vcp=1&amp;pid=40e794598&amp;color=0,0,0&amp;vpa=28&amp;vtp=1&amp;vaab=1&amp;bbb=1"/>
          <p:cNvSpPr/>
          <p:nvPr/>
        </p:nvSpPr>
        <p:spPr>
          <a:xfrm>
            <a:off x="1819814" y="1527524"/>
            <a:ext cx="2171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diary</a:t>
            </a:r>
            <a:endParaRPr lang="en-US" altLang="zh-CN" sz="2800" dirty="0"/>
          </a:p>
        </p:txBody>
      </p:sp>
      <p:sp>
        <p:nvSpPr>
          <p:cNvPr id="5" name="QB_7_AN.2_1#b06cb8b6d.blank?vaa=1&amp;vcp=1&amp;pid=40e794598&amp;color=0,0,0&amp;vpa=29&amp;vtp=1&amp;vaab=1&amp;bbb=1"/>
          <p:cNvSpPr/>
          <p:nvPr/>
        </p:nvSpPr>
        <p:spPr>
          <a:xfrm>
            <a:off x="3978815" y="2187924"/>
            <a:ext cx="29987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b06cb8b6d.blank?vaa=1&amp;vcp=1&amp;pid=40e794598&amp;color=0,0,0&amp;vpa=30&amp;vtp=1&amp;vaab=1&amp;bbb=1"/>
          <p:cNvSpPr/>
          <p:nvPr/>
        </p:nvSpPr>
        <p:spPr>
          <a:xfrm>
            <a:off x="1540414" y="2835624"/>
            <a:ext cx="2032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9" name="QB_7_AN.4_1#b06cb8b6d.blank?vaa=1&amp;vcp=1&amp;pid=40e794598&amp;color=0,0,0&amp;vpa=31&amp;vtp=1&amp;vaab=1&amp;bbb=1"/>
          <p:cNvSpPr/>
          <p:nvPr/>
        </p:nvSpPr>
        <p:spPr>
          <a:xfrm>
            <a:off x="3254915" y="3470624"/>
            <a:ext cx="25082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1" name="QB_7_AN.5_1#b06cb8b6d.blank?vaa=1&amp;vcp=1&amp;pid=40e794598&amp;color=0,0,0&amp;vpa=32&amp;vtp=1&amp;vaab=1&amp;bbb=1"/>
          <p:cNvSpPr/>
          <p:nvPr/>
        </p:nvSpPr>
        <p:spPr>
          <a:xfrm>
            <a:off x="3420015" y="4118324"/>
            <a:ext cx="48339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3" name="QB_7_AN.57_1#b06cb8b6d.blank?vaa=1&amp;vcp=1&amp;pid=40e794598&amp;color=0,0,0&amp;vpa=33&amp;vtp=1&amp;vaab=1&amp;bbb=1"/>
          <p:cNvSpPr/>
          <p:nvPr/>
        </p:nvSpPr>
        <p:spPr>
          <a:xfrm>
            <a:off x="3819493" y="4745069"/>
            <a:ext cx="2924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c3fe82c1?vcp=1&amp;pid=01affda6d&amp;color=0,0,0&amp;vtp=1&amp;vaab=1&amp;bt=1&amp;bbb=1"/>
          <p:cNvSpPr/>
          <p:nvPr/>
        </p:nvSpPr>
        <p:spPr>
          <a:xfrm>
            <a:off x="539496" y="324202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3" name="QB_7_BD.58_1#755ffbdfa?vaa=1&amp;vcp=1&amp;pid=cc3fe82c1&amp;color=0,0,0&amp;vtp=1&amp;vaab=1&amp;bbb=1"/>
          <p:cNvSpPr/>
          <p:nvPr/>
        </p:nvSpPr>
        <p:spPr>
          <a:xfrm>
            <a:off x="539496" y="10332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感到满意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）相比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4" name="QB_7_AN.1_1#755ffbdfa.blank?vaa=1&amp;vcp=1&amp;pid=cc3fe82c1&amp;color=0,0,0&amp;vpa=34&amp;vtp=1&amp;vaab=1&amp;bbb=1"/>
          <p:cNvSpPr/>
          <p:nvPr/>
        </p:nvSpPr>
        <p:spPr>
          <a:xfrm>
            <a:off x="1845214" y="1002817"/>
            <a:ext cx="3354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endParaRPr lang="en-US" altLang="zh-CN" sz="2800" dirty="0"/>
          </a:p>
        </p:txBody>
      </p:sp>
      <p:sp>
        <p:nvSpPr>
          <p:cNvPr id="6" name="QB_7_AN.2_1#755ffbdfa.blank?vaa=1&amp;vcp=1&amp;pid=cc3fe82c1&amp;color=0,0,0&amp;vpa=35&amp;vtp=1&amp;vaab=1&amp;bbb=1"/>
          <p:cNvSpPr/>
          <p:nvPr/>
        </p:nvSpPr>
        <p:spPr>
          <a:xfrm>
            <a:off x="3267615" y="1637817"/>
            <a:ext cx="26447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8" name="QB_7_AN.3_1#755ffbdfa.blank?vaa=1&amp;vcp=1&amp;pid=cc3fe82c1&amp;color=0,0,0&amp;vpa=36&amp;vtp=1&amp;vaab=1&amp;bbb=1"/>
          <p:cNvSpPr/>
          <p:nvPr/>
        </p:nvSpPr>
        <p:spPr>
          <a:xfrm>
            <a:off x="3314446" y="2285517"/>
            <a:ext cx="274320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with...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10" name="QB_7_AN.65_1#755ffbdfa.blank?vaa=1&amp;vcp=1&amp;pid=cc3fe82c1&amp;color=0,0,0&amp;vpa=37&amp;vtp=1&amp;vaab=1&amp;bbb=1"/>
          <p:cNvSpPr/>
          <p:nvPr/>
        </p:nvSpPr>
        <p:spPr>
          <a:xfrm>
            <a:off x="1502314" y="2912262"/>
            <a:ext cx="2093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5" name="QB_7_BD.66_1#b7a5d733c?vaa=1&amp;vcp=1&amp;pid=cc3fe82c1&amp;color=0,0,0&amp;mp=1&amp;vtp=1&amp;vaab=1&amp;bt=1&amp;bbb=1">
            <a:extLst>
              <a:ext uri="{FF2B5EF4-FFF2-40B4-BE49-F238E27FC236}">
                <a16:creationId xmlns:a16="http://schemas.microsoft.com/office/drawing/2014/main" id="{189B3454-87EF-A2DD-1CA5-E119BE76A1E5}"/>
              </a:ext>
            </a:extLst>
          </p:cNvPr>
          <p:cNvSpPr/>
          <p:nvPr/>
        </p:nvSpPr>
        <p:spPr>
          <a:xfrm>
            <a:off x="539496" y="36559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祝贺某人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由于；幸亏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颁奖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7" name="QB_7_AN.1_1#b7a5d733c.blank?vaa=1&amp;vcp=1&amp;pid=cc3fe82c1&amp;color=0,0,0&amp;mp=1&amp;vpa=38&amp;vtp=1&amp;vaab=1&amp;bbb=1">
            <a:extLst>
              <a:ext uri="{FF2B5EF4-FFF2-40B4-BE49-F238E27FC236}">
                <a16:creationId xmlns:a16="http://schemas.microsoft.com/office/drawing/2014/main" id="{38011FA2-F69C-80F4-FC30-C2C0D7DABBDC}"/>
              </a:ext>
            </a:extLst>
          </p:cNvPr>
          <p:cNvSpPr/>
          <p:nvPr/>
        </p:nvSpPr>
        <p:spPr>
          <a:xfrm>
            <a:off x="1540414" y="3612738"/>
            <a:ext cx="3789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7_AN.2_1#b7a5d733c.blank?vaa=1&amp;vcp=1&amp;pid=cc3fe82c1&amp;color=0,0,0&amp;vpa=39&amp;vtp=1&amp;vaab=1&amp;bbb=1">
            <a:extLst>
              <a:ext uri="{FF2B5EF4-FFF2-40B4-BE49-F238E27FC236}">
                <a16:creationId xmlns:a16="http://schemas.microsoft.com/office/drawing/2014/main" id="{1405C1CA-0C55-5D53-5BD5-7132AD8AEDF4}"/>
              </a:ext>
            </a:extLst>
          </p:cNvPr>
          <p:cNvSpPr/>
          <p:nvPr/>
        </p:nvSpPr>
        <p:spPr>
          <a:xfrm>
            <a:off x="2226214" y="4260438"/>
            <a:ext cx="3484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congratulations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1" name="QB_7_AN.3_1#b7a5d733c.blank?vaa=1&amp;vcp=1&amp;pid=cc3fe82c1&amp;color=0,0,0&amp;vpa=40&amp;vtp=1&amp;vaab=1&amp;bbb=1">
            <a:extLst>
              <a:ext uri="{FF2B5EF4-FFF2-40B4-BE49-F238E27FC236}">
                <a16:creationId xmlns:a16="http://schemas.microsoft.com/office/drawing/2014/main" id="{808AEB3F-3196-3149-5DE9-6CA08793C8D2}"/>
              </a:ext>
            </a:extLst>
          </p:cNvPr>
          <p:cNvSpPr/>
          <p:nvPr/>
        </p:nvSpPr>
        <p:spPr>
          <a:xfrm>
            <a:off x="2531014" y="4920838"/>
            <a:ext cx="1639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2" name="QB_7_AN.73_1#b7a5d733c.blank?vaa=1&amp;vcp=1&amp;pid=cc3fe82c1&amp;color=0,0,0&amp;vpa=41&amp;vtp=1&amp;vaab=1&amp;bbb=1">
            <a:extLst>
              <a:ext uri="{FF2B5EF4-FFF2-40B4-BE49-F238E27FC236}">
                <a16:creationId xmlns:a16="http://schemas.microsoft.com/office/drawing/2014/main" id="{A6430042-1003-1A2E-456D-7842349E742C}"/>
              </a:ext>
            </a:extLst>
          </p:cNvPr>
          <p:cNvSpPr/>
          <p:nvPr/>
        </p:nvSpPr>
        <p:spPr>
          <a:xfrm>
            <a:off x="1540414" y="5534883"/>
            <a:ext cx="2921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31b34317?vcp=1&amp;pid=01affda6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7_BD.74_1#fd34e99ca?vaa=1&amp;vcp=1&amp;pid=d31b34317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节约能源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把某物分成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扔掉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4" name="QB_7_AN.1_1#fd34e99ca.blank?vaa=1&amp;vcp=1&amp;pid=d31b34317&amp;color=0,0,0&amp;vpa=42&amp;vtp=1&amp;vaab=1&amp;bbb=1"/>
          <p:cNvSpPr/>
          <p:nvPr/>
        </p:nvSpPr>
        <p:spPr>
          <a:xfrm>
            <a:off x="2251614" y="1220315"/>
            <a:ext cx="202717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endParaRPr lang="en-US" altLang="zh-CN" sz="2800" dirty="0"/>
          </a:p>
        </p:txBody>
      </p:sp>
      <p:sp>
        <p:nvSpPr>
          <p:cNvPr id="6" name="QB_7_AN.2_1#fd34e99ca.blank?vaa=1&amp;vcp=1&amp;pid=d31b34317&amp;color=0,0,0&amp;vpa=43&amp;vtp=1&amp;vaab=1&amp;bbb=1"/>
          <p:cNvSpPr/>
          <p:nvPr/>
        </p:nvSpPr>
        <p:spPr>
          <a:xfrm>
            <a:off x="1489615" y="1880715"/>
            <a:ext cx="14191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8" name="QB_7_AN.3_1#fd34e99ca.blank?vaa=1&amp;vcp=1&amp;pid=d31b34317&amp;color=0,0,0&amp;vpa=44&amp;vtp=1&amp;vaab=1&amp;bbb=1"/>
          <p:cNvSpPr/>
          <p:nvPr/>
        </p:nvSpPr>
        <p:spPr>
          <a:xfrm>
            <a:off x="3318415" y="2528415"/>
            <a:ext cx="25574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10" name="QB_7_AN.4_1#fd34e99ca.blank?vaa=1&amp;vcp=1&amp;pid=d31b34317&amp;color=0,0,0&amp;vpa=45&amp;vtp=1&amp;vaab=1&amp;bbb=1"/>
          <p:cNvSpPr/>
          <p:nvPr/>
        </p:nvSpPr>
        <p:spPr>
          <a:xfrm>
            <a:off x="1540414" y="3163415"/>
            <a:ext cx="2016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2" name="QB_7_AN.83_1#fd34e99ca.blank?vaa=1&amp;vcp=1&amp;pid=d31b34317&amp;color=0,0,0&amp;vpa=46&amp;vtp=1&amp;vaab=1&amp;bbb=1"/>
          <p:cNvSpPr/>
          <p:nvPr/>
        </p:nvSpPr>
        <p:spPr>
          <a:xfrm>
            <a:off x="2531014" y="3802860"/>
            <a:ext cx="2351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4_1#56de7dfeb?vaa=1&amp;vcp=1&amp;pid=d31b34317&amp;color=0,0,0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变成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许多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希望；期待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宣读；朗读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3" name="QB_7_AN.1_1#56de7dfeb.blank?vaa=1&amp;vcp=1&amp;pid=d31b34317&amp;color=0,0,0&amp;vpa=47&amp;vtp=1&amp;vaab=1&amp;bbb=1"/>
          <p:cNvSpPr/>
          <p:nvPr/>
        </p:nvSpPr>
        <p:spPr>
          <a:xfrm>
            <a:off x="3242215" y="1847564"/>
            <a:ext cx="2349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5" name="QB_7_AN.2_1#56de7dfeb.blank?vaa=1&amp;vcp=1&amp;pid=d31b34317&amp;color=0,0,0&amp;vpa=48&amp;vtp=1&amp;vaab=1&amp;bbb=1"/>
          <p:cNvSpPr/>
          <p:nvPr/>
        </p:nvSpPr>
        <p:spPr>
          <a:xfrm>
            <a:off x="1527714" y="250796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3_1#56de7dfeb.blank?vaa=1&amp;vcp=1&amp;pid=d31b34317&amp;color=0,0,0&amp;vpa=49&amp;vtp=1&amp;vaab=1&amp;bbb=1"/>
          <p:cNvSpPr/>
          <p:nvPr/>
        </p:nvSpPr>
        <p:spPr>
          <a:xfrm>
            <a:off x="2581814" y="3142964"/>
            <a:ext cx="15430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B_7_AN.4_1#56de7dfeb.blank?vaa=1&amp;vcp=1&amp;pid=d31b34317&amp;color=0,0,0&amp;vpa=50&amp;vtp=1&amp;vaab=1&amp;bbb=1"/>
          <p:cNvSpPr/>
          <p:nvPr/>
        </p:nvSpPr>
        <p:spPr>
          <a:xfrm>
            <a:off x="1476915" y="3803364"/>
            <a:ext cx="1423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7_AN.93_1#56de7dfeb.blank?vaa=1&amp;vcp=1&amp;pid=d31b34317&amp;color=0,0,0&amp;vpa=51&amp;vtp=1&amp;vaab=1&amp;bbb=1"/>
          <p:cNvSpPr/>
          <p:nvPr/>
        </p:nvSpPr>
        <p:spPr>
          <a:xfrm>
            <a:off x="2772314" y="4430109"/>
            <a:ext cx="15017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2fe38f0?vcp=1&amp;pid=aba15095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3558c6f1f?vcp=1&amp;pid=2b2fe38f0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4" name="QB_7_BD.94_1#fd029bf56?vaa=1&amp;vcp=1&amp;pid=3558c6f1f&amp;color=0,0,0&amp;vtp=1&amp;vaab=1&amp;bbb=1&amp;h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P80）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我有一些去年在澳大利亚拍的照片。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（P80）我们开始吧。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Ayers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（P80）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这块岩石叫作艾尔斯岩，位于澳大利亚中部。</a:t>
            </a:r>
            <a:endParaRPr lang="en-US" altLang="zh-CN" sz="2800" dirty="0"/>
          </a:p>
        </p:txBody>
      </p:sp>
      <p:sp>
        <p:nvSpPr>
          <p:cNvPr id="5" name="QB_7_AN.1_1#fd029bf56.blank?vaa=1&amp;vcp=1&amp;pid=3558c6f1f&amp;color=0,0,0&amp;vpa=52&amp;vtp=1&amp;vaab=1&amp;bbb=1"/>
          <p:cNvSpPr/>
          <p:nvPr/>
        </p:nvSpPr>
        <p:spPr>
          <a:xfrm>
            <a:off x="4013740" y="1951200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6" name="QB_7_AN.2_1#fd029bf56.blank?vaa=1&amp;vcp=1&amp;pid=3558c6f1f&amp;color=0,0,0&amp;vpa=53&amp;vtp=1&amp;vaab=1"/>
          <p:cNvSpPr/>
          <p:nvPr/>
        </p:nvSpPr>
        <p:spPr>
          <a:xfrm>
            <a:off x="5029740" y="1951200"/>
            <a:ext cx="377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7" name="QB_7_AN.3_1#fd029bf56.blank?vaa=1&amp;vcp=1&amp;pid=3558c6f1f&amp;color=0,0,0&amp;vpa=54&amp;vtp=1&amp;vaab=1&amp;bbb=1"/>
          <p:cNvSpPr/>
          <p:nvPr/>
        </p:nvSpPr>
        <p:spPr>
          <a:xfrm>
            <a:off x="5563140" y="1951200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9" name="QB_7_AN.6_1#fd029bf56.blank?vaa=1&amp;vcp=1&amp;pid=3558c6f1f&amp;color=0,0,0&amp;vpa=55&amp;vtp=1&amp;vaab=1&amp;bbb=1"/>
          <p:cNvSpPr/>
          <p:nvPr/>
        </p:nvSpPr>
        <p:spPr>
          <a:xfrm>
            <a:off x="829215" y="3246600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endParaRPr lang="en-US" altLang="zh-CN" sz="2800" dirty="0"/>
          </a:p>
        </p:txBody>
      </p:sp>
      <p:sp>
        <p:nvSpPr>
          <p:cNvPr id="10" name="QB_7_AN.4_1#fd029bf56.blank?vaa=1&amp;vcp=1&amp;pid=3558c6f1f&amp;color=0,0,0&amp;vpa=56&amp;vtp=1&amp;vaab=1&amp;bbb=1"/>
          <p:cNvSpPr/>
          <p:nvPr/>
        </p:nvSpPr>
        <p:spPr>
          <a:xfrm>
            <a:off x="2035714" y="3246600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11" name="QB_7_AN.5_1#fd029bf56.blank?vaa=1&amp;vcp=1&amp;pid=3558c6f1f&amp;color=0,0,0&amp;vpa=57&amp;vtp=1&amp;vaab=1&amp;bbb=1"/>
          <p:cNvSpPr/>
          <p:nvPr/>
        </p:nvSpPr>
        <p:spPr>
          <a:xfrm>
            <a:off x="2950114" y="323390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13" name="QB_7_AN.103_1#fd029bf56.blank?vaa=1&amp;vcp=1&amp;pid=3558c6f1f&amp;color=0,0,0&amp;vpa=58&amp;vtp=1&amp;vaab=1&amp;bbb=1"/>
          <p:cNvSpPr/>
          <p:nvPr/>
        </p:nvSpPr>
        <p:spPr>
          <a:xfrm>
            <a:off x="3121565" y="3894300"/>
            <a:ext cx="1104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endParaRPr lang="en-US" altLang="zh-CN" sz="2800" dirty="0"/>
          </a:p>
        </p:txBody>
      </p:sp>
      <p:sp>
        <p:nvSpPr>
          <p:cNvPr id="14" name="QB_7_AN.104_1#fd029bf56.blank?vaa=1&amp;vcp=1&amp;pid=3558c6f1f&amp;color=0,0,0&amp;vpa=59&amp;vtp=1&amp;vaab=1&amp;bbb=1"/>
          <p:cNvSpPr/>
          <p:nvPr/>
        </p:nvSpPr>
        <p:spPr>
          <a:xfrm>
            <a:off x="6856064" y="3894300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central</a:t>
            </a:r>
            <a:endParaRPr lang="en-US" altLang="zh-CN" sz="2800" dirty="0"/>
          </a:p>
        </p:txBody>
      </p:sp>
      <p:sp>
        <p:nvSpPr>
          <p:cNvPr id="15" name="QB_7_AN.105_1#fd029bf56.blank?vaa=1&amp;vcp=1&amp;pid=3558c6f1f&amp;color=0,0,0&amp;vpa=60&amp;vtp=1&amp;vaab=1&amp;bbb=1"/>
          <p:cNvSpPr/>
          <p:nvPr/>
        </p:nvSpPr>
        <p:spPr>
          <a:xfrm>
            <a:off x="8291164" y="3894300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1#e3b20db3c?vaa=1&amp;vcp=1&amp;pid=3558c6f1f&amp;color=0,0,0&amp;mp=1&amp;vtp=1&amp;vaab=1&amp;bt=1&amp;bbb=1&amp;hb=1"/>
          <p:cNvSpPr/>
          <p:nvPr/>
        </p:nvSpPr>
        <p:spPr>
          <a:xfrm>
            <a:off x="539496" y="9024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P80）它就像一艘巨大的帆船，三面环水。</a:t>
            </a:r>
            <a:endParaRPr lang="en-US" altLang="zh-CN" sz="2800" dirty="0"/>
          </a:p>
        </p:txBody>
      </p:sp>
      <p:sp>
        <p:nvSpPr>
          <p:cNvPr id="3" name="QB_7_AN.1_1#e3b20db3c.blank?vaa=1&amp;vcp=1&amp;pid=3558c6f1f&amp;color=0,0,0&amp;mp=1&amp;vpa=61&amp;vtp=1&amp;vaab=1&amp;bbb=1"/>
          <p:cNvSpPr/>
          <p:nvPr/>
        </p:nvSpPr>
        <p:spPr>
          <a:xfrm>
            <a:off x="765715" y="871982"/>
            <a:ext cx="71380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4" name="QB_7_AN.2_1#e3b20db3c.blank?vaa=1&amp;vcp=1&amp;pid=3558c6f1f&amp;color=0,0,0&amp;mp=1&amp;vpa=62&amp;vtp=1&amp;vaab=1&amp;bbb=1"/>
          <p:cNvSpPr/>
          <p:nvPr/>
        </p:nvSpPr>
        <p:spPr>
          <a:xfrm>
            <a:off x="1705514" y="87198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B_7_AN.3_1#e3b20db3c.blank?vaa=1&amp;vcp=1&amp;pid=3558c6f1f&amp;color=0,0,0&amp;mp=1&amp;vpa=63&amp;vtp=1&amp;vaab=1&amp;bbb=1"/>
          <p:cNvSpPr/>
          <p:nvPr/>
        </p:nvSpPr>
        <p:spPr>
          <a:xfrm>
            <a:off x="5837777" y="871982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B_7_AN.4_1#e3b20db3c.blank?vaa=1&amp;vcp=1&amp;pid=3558c6f1f&amp;color=0,0,0&amp;mp=1&amp;vpa=64&amp;vtp=1&amp;vaab=1&amp;bbb=1"/>
          <p:cNvSpPr/>
          <p:nvPr/>
        </p:nvSpPr>
        <p:spPr>
          <a:xfrm>
            <a:off x="7922164" y="87198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7" name="QB_7_AN.5_1#e3b20db3c.blank?vaa=1&amp;vcp=1&amp;pid=3558c6f1f&amp;color=0,0,0&amp;mp=1&amp;vpa=65&amp;vtp=1&amp;vaab=1&amp;bbb=1"/>
          <p:cNvSpPr/>
          <p:nvPr/>
        </p:nvSpPr>
        <p:spPr>
          <a:xfrm>
            <a:off x="8811164" y="871982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endParaRPr lang="en-US" altLang="zh-CN" sz="2800" dirty="0"/>
          </a:p>
        </p:txBody>
      </p:sp>
      <p:sp>
        <p:nvSpPr>
          <p:cNvPr id="8" name="QB_7_AN.6_1#e3b20db3c.blank?vaa=1&amp;vcp=1&amp;pid=3558c6f1f&amp;color=0,0,0&amp;mp=1&amp;vpa=66&amp;vtp=1&amp;vaab=1&amp;bbb=1"/>
          <p:cNvSpPr/>
          <p:nvPr/>
        </p:nvSpPr>
        <p:spPr>
          <a:xfrm>
            <a:off x="10055764" y="871982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sides</a:t>
            </a:r>
            <a:endParaRPr lang="en-US" altLang="zh-CN" sz="2800" dirty="0"/>
          </a:p>
        </p:txBody>
      </p:sp>
      <p:sp>
        <p:nvSpPr>
          <p:cNvPr id="9" name="QB_7_BD.113_1#076d3abcc?sp=1&amp;vaa=1&amp;vcp=1&amp;pid=3558c6f1f&amp;color=0,0,0&amp;vtp=1&amp;vaab=1&amp;bbb=1"/>
          <p:cNvSpPr/>
          <p:nvPr/>
        </p:nvSpPr>
        <p:spPr>
          <a:xfrm>
            <a:off x="539496" y="217735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2,600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它是位于澳大利亚东北海岸吗？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是的，它有2,600多千米长。</a:t>
            </a:r>
            <a:endParaRPr lang="en-US" altLang="zh-CN" sz="2800" dirty="0"/>
          </a:p>
        </p:txBody>
      </p:sp>
      <p:sp>
        <p:nvSpPr>
          <p:cNvPr id="10" name="QB_7_AN.7_1#076d3abcc.blank?vaa=1&amp;vcp=1&amp;pid=3558c6f1f&amp;color=0,0,0&amp;vpa=67&amp;vtp=1&amp;vaab=1&amp;bbb=1"/>
          <p:cNvSpPr/>
          <p:nvPr/>
        </p:nvSpPr>
        <p:spPr>
          <a:xfrm>
            <a:off x="2454814" y="2146871"/>
            <a:ext cx="612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</a:t>
            </a:r>
            <a:endParaRPr lang="en-US" altLang="zh-CN" sz="2800" dirty="0"/>
          </a:p>
        </p:txBody>
      </p:sp>
      <p:sp>
        <p:nvSpPr>
          <p:cNvPr id="11" name="QB_7_AN.8_1#076d3abcc.blank?vaa=1&amp;vcp=1&amp;pid=3558c6f1f&amp;color=0,0,0&amp;vpa=68&amp;vtp=1&amp;vaab=1&amp;bbb=1"/>
          <p:cNvSpPr/>
          <p:nvPr/>
        </p:nvSpPr>
        <p:spPr>
          <a:xfrm>
            <a:off x="3318415" y="2146871"/>
            <a:ext cx="6682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2" name="QB_7_AN.9_1#076d3abcc.blank?vaa=1&amp;vcp=1&amp;pid=3558c6f1f&amp;color=0,0,0&amp;vpa=69&amp;vtp=1&amp;vaab=1&amp;bbb=1"/>
          <p:cNvSpPr/>
          <p:nvPr/>
        </p:nvSpPr>
        <p:spPr>
          <a:xfrm>
            <a:off x="4194715" y="214687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0_1#076d3abcc.blank?vaa=1&amp;vcp=1&amp;pid=3558c6f1f&amp;color=0,0,0&amp;vpa=70&amp;vtp=1&amp;vaab=1&amp;bbb=1"/>
          <p:cNvSpPr/>
          <p:nvPr/>
        </p:nvSpPr>
        <p:spPr>
          <a:xfrm>
            <a:off x="5096415" y="2146871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northeast</a:t>
            </a:r>
            <a:endParaRPr lang="en-US" altLang="zh-CN" sz="2800" dirty="0"/>
          </a:p>
        </p:txBody>
      </p:sp>
      <p:sp>
        <p:nvSpPr>
          <p:cNvPr id="14" name="QB_7_AN.11_1#076d3abcc.blank?vaa=1&amp;vcp=1&amp;pid=3558c6f1f&amp;color=0,0,0&amp;vpa=71&amp;vtp=1&amp;vaab=1&amp;bbb=1"/>
          <p:cNvSpPr/>
          <p:nvPr/>
        </p:nvSpPr>
        <p:spPr>
          <a:xfrm>
            <a:off x="6899814" y="2146871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coast</a:t>
            </a:r>
            <a:endParaRPr lang="en-US" altLang="zh-CN" sz="2800" dirty="0"/>
          </a:p>
        </p:txBody>
      </p:sp>
      <p:sp>
        <p:nvSpPr>
          <p:cNvPr id="15" name="QB_7_BD.119_1#12eab3db4?vaa=1&amp;vcp=1&amp;pid=3558c6f1f&amp;color=0,0,0&amp;vtp=1&amp;vaab=1&amp;bbb=1&amp;hb=1"/>
          <p:cNvSpPr/>
          <p:nvPr/>
        </p:nvSpPr>
        <p:spPr>
          <a:xfrm>
            <a:off x="539496" y="47427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）他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们戴着能赶走苍蝇的特制的帽子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6" name="QB_7_AN.120_1#12eab3db4.blank?vaa=1&amp;vcp=1&amp;pid=3558c6f1f&amp;color=0,0,0&amp;vpa=72&amp;vtp=1&amp;vaab=1&amp;bbb=1"/>
          <p:cNvSpPr/>
          <p:nvPr/>
        </p:nvSpPr>
        <p:spPr>
          <a:xfrm>
            <a:off x="4504277" y="4712271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7" name="QB_7_AN.121_1#12eab3db4.blank?vaa=1&amp;vcp=1&amp;pid=3558c6f1f&amp;color=0,0,0&amp;vpa=73&amp;vtp=1&amp;vaab=1&amp;bbb=1"/>
          <p:cNvSpPr/>
          <p:nvPr/>
        </p:nvSpPr>
        <p:spPr>
          <a:xfrm>
            <a:off x="5507577" y="4699571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endParaRPr lang="en-US" altLang="zh-CN" sz="2800" dirty="0"/>
          </a:p>
        </p:txBody>
      </p:sp>
      <p:sp>
        <p:nvSpPr>
          <p:cNvPr id="18" name="QB_7_AN.122_1#12eab3db4.blank?vaa=1&amp;vcp=1&amp;pid=3558c6f1f&amp;color=0,0,0&amp;vpa=74&amp;vtp=1&amp;vaab=1&amp;bbb=1"/>
          <p:cNvSpPr/>
          <p:nvPr/>
        </p:nvSpPr>
        <p:spPr>
          <a:xfrm>
            <a:off x="6599778" y="471227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9" name="QB_7_AN.123_1#12eab3db4.blank?vaa=1&amp;vcp=1&amp;pid=3558c6f1f&amp;color=0,0,0&amp;vpa=75&amp;vtp=1&amp;vaab=1&amp;bbb=1"/>
          <p:cNvSpPr/>
          <p:nvPr/>
        </p:nvSpPr>
        <p:spPr>
          <a:xfrm>
            <a:off x="7488778" y="4712271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flies</a:t>
            </a:r>
            <a:endParaRPr lang="en-US" altLang="zh-CN" sz="2800" dirty="0"/>
          </a:p>
        </p:txBody>
      </p:sp>
      <p:sp>
        <p:nvSpPr>
          <p:cNvPr id="20" name="QB_7_AN.124_1#12eab3db4.blank?vaa=1&amp;vcp=1&amp;pid=3558c6f1f&amp;color=0,0,0&amp;vpa=76&amp;vtp=1&amp;vaab=1&amp;bbb=1"/>
          <p:cNvSpPr/>
          <p:nvPr/>
        </p:nvSpPr>
        <p:spPr>
          <a:xfrm>
            <a:off x="8580978" y="4699571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d06934158?vaa=1&amp;vcp=1&amp;pid=3558c6f1f&amp;color=0,0,0&amp;mp=1&amp;vtp=1&amp;vaab=1&amp;bt=1&amp;bbb=1&amp;hb=1"/>
          <p:cNvSpPr/>
          <p:nvPr/>
        </p:nvSpPr>
        <p:spPr>
          <a:xfrm>
            <a:off x="539496" y="15839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P82）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他们最喜欢的是澳大利亚足球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d06934158.blank?vaa=1&amp;vcp=1&amp;pid=3558c6f1f&amp;color=0,0,0&amp;mp=1&amp;vpa=77&amp;vtp=1&amp;vaab=1&amp;bbb=1"/>
          <p:cNvSpPr/>
          <p:nvPr/>
        </p:nvSpPr>
        <p:spPr>
          <a:xfrm>
            <a:off x="2492914" y="155346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4" name="QB_7_AN.2_1#d06934158.blank?vaa=1&amp;vcp=1&amp;pid=3558c6f1f&amp;color=0,0,0&amp;mp=1&amp;vpa=78&amp;vtp=1&amp;vaab=1&amp;bbb=1"/>
          <p:cNvSpPr/>
          <p:nvPr/>
        </p:nvSpPr>
        <p:spPr>
          <a:xfrm>
            <a:off x="3521615" y="154076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endParaRPr lang="en-US" altLang="zh-CN" sz="2800" dirty="0"/>
          </a:p>
        </p:txBody>
      </p:sp>
      <p:sp>
        <p:nvSpPr>
          <p:cNvPr id="5" name="QB_7_AN.3_1#d06934158.blank?vaa=1&amp;vcp=1&amp;pid=3558c6f1f&amp;color=0,0,0&amp;mp=1&amp;vpa=79&amp;vtp=1&amp;vaab=1&amp;bbb=1"/>
          <p:cNvSpPr/>
          <p:nvPr/>
        </p:nvSpPr>
        <p:spPr>
          <a:xfrm>
            <a:off x="4626515" y="155346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6" name="QB_7_AN.4_1#d06934158.blank?vaa=1&amp;vcp=1&amp;pid=3558c6f1f&amp;color=0,0,0&amp;mp=1&amp;vpa=80&amp;vtp=1&amp;vaab=1&amp;bbb=1"/>
          <p:cNvSpPr/>
          <p:nvPr/>
        </p:nvSpPr>
        <p:spPr>
          <a:xfrm>
            <a:off x="5706015" y="155346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7" name="QB_7_AN.5_1#d06934158.blank?vaa=1&amp;vcp=1&amp;pid=3558c6f1f&amp;color=0,0,0&amp;mp=1&amp;vpa=81&amp;vtp=1&amp;vaab=1&amp;bbb=1"/>
          <p:cNvSpPr/>
          <p:nvPr/>
        </p:nvSpPr>
        <p:spPr>
          <a:xfrm>
            <a:off x="6912514" y="15534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8" name="QB_7_BD.131_1#ff400ccae?vaa=1&amp;vcp=1&amp;pid=3558c6f1f&amp;color=0,0,0&amp;vtp=1&amp;vaab=1&amp;bbb=1&amp;hb=1"/>
          <p:cNvSpPr/>
          <p:nvPr/>
        </p:nvSpPr>
        <p:spPr>
          <a:xfrm>
            <a:off x="539496" y="2858833"/>
            <a:ext cx="11109960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（P82）田野里和山丘上羊群遍布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，但是这个国家的中部寸草不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，只有岩石和沙子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9" name="QB_7_AN.132_1#ff400ccae.blank?vaa=1&amp;vcp=1&amp;pid=3558c6f1f&amp;color=0,0,0&amp;vpa=82&amp;vtp=1&amp;vaab=1&amp;bbb=1"/>
          <p:cNvSpPr/>
          <p:nvPr/>
        </p:nvSpPr>
        <p:spPr>
          <a:xfrm>
            <a:off x="1784889" y="2828353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0" name="QB_7_AN.133_1#ff400ccae.blank?vaa=1&amp;vcp=1&amp;pid=3558c6f1f&amp;color=0,0,0&amp;vpa=83&amp;vtp=1&amp;vaab=1&amp;bbb=1"/>
          <p:cNvSpPr/>
          <p:nvPr/>
        </p:nvSpPr>
        <p:spPr>
          <a:xfrm>
            <a:off x="2724689" y="2828353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endParaRPr lang="en-US" altLang="zh-CN" sz="2800" dirty="0"/>
          </a:p>
        </p:txBody>
      </p:sp>
      <p:sp>
        <p:nvSpPr>
          <p:cNvPr id="11" name="QB_7_AN.134_1#ff400ccae.blank?vaa=1&amp;vcp=1&amp;pid=3558c6f1f&amp;color=0,0,0&amp;vpa=84&amp;vtp=1&amp;vaab=1&amp;bbb=1"/>
          <p:cNvSpPr/>
          <p:nvPr/>
        </p:nvSpPr>
        <p:spPr>
          <a:xfrm>
            <a:off x="3727990" y="2828353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7_AN.135_1#ff400ccae.blank?vaa=1&amp;vcp=1&amp;pid=3558c6f1f&amp;color=0,0,0&amp;vpa=85&amp;vtp=1&amp;vaab=1&amp;bbb=1"/>
          <p:cNvSpPr/>
          <p:nvPr/>
        </p:nvSpPr>
        <p:spPr>
          <a:xfrm>
            <a:off x="4451890" y="2815653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sheep</a:t>
            </a:r>
            <a:endParaRPr lang="en-US" altLang="zh-CN" sz="2800" dirty="0"/>
          </a:p>
        </p:txBody>
      </p:sp>
      <p:sp>
        <p:nvSpPr>
          <p:cNvPr id="13" name="QB_7_AN.136_1#ff400ccae.blank?vaa=1&amp;vcp=1&amp;pid=3558c6f1f&amp;color=0,0,0&amp;vpa=86&amp;vtp=1&amp;vaab=1&amp;bbb=1"/>
          <p:cNvSpPr/>
          <p:nvPr/>
        </p:nvSpPr>
        <p:spPr>
          <a:xfrm>
            <a:off x="4012152" y="3476053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14" name="QB_7_AN.137_1#ff400ccae.blank?vaa=1&amp;vcp=1&amp;pid=3558c6f1f&amp;color=0,0,0&amp;vpa=87&amp;vtp=1&amp;vaab=1&amp;bbb=1"/>
          <p:cNvSpPr/>
          <p:nvPr/>
        </p:nvSpPr>
        <p:spPr>
          <a:xfrm>
            <a:off x="4951952" y="347605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5" name="QB_7_AN.138_1#ff400ccae.blank?vaa=1&amp;vcp=1&amp;pid=3558c6f1f&amp;color=0,0,0&amp;vpa=88&amp;vtp=1&amp;vaab=1&amp;bbb=1"/>
          <p:cNvSpPr/>
          <p:nvPr/>
        </p:nvSpPr>
        <p:spPr>
          <a:xfrm>
            <a:off x="5777452" y="3476053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c253274?vcp=1&amp;pid=2b2fe38f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3" name="QB_7_BD.139_1#3aebb2392?vaa=1&amp;vcp=1&amp;pid=c9c253274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P88）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他就是去年赢了摄影比赛的那个男孩。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______ 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（P88）问题是，他真的很厉害。</a:t>
            </a:r>
            <a:endParaRPr lang="en-US" altLang="zh-CN" sz="2800" dirty="0"/>
          </a:p>
        </p:txBody>
      </p:sp>
      <p:sp>
        <p:nvSpPr>
          <p:cNvPr id="4" name="QB_7_AN.2_1#3aebb2392.blank?vaa=1&amp;vcp=1&amp;pid=c9c253274&amp;color=0,0,0&amp;vpa=89&amp;vtp=1&amp;vaab=1&amp;bbb=1"/>
          <p:cNvSpPr/>
          <p:nvPr/>
        </p:nvSpPr>
        <p:spPr>
          <a:xfrm>
            <a:off x="2930494" y="1233015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5" name="QB_7_AN.3_1#3aebb2392.blank?vaa=1&amp;vcp=1&amp;pid=c9c253274&amp;color=0,0,0&amp;vpa=90&amp;vtp=1&amp;vaab=1&amp;bbb=1"/>
          <p:cNvSpPr/>
          <p:nvPr/>
        </p:nvSpPr>
        <p:spPr>
          <a:xfrm>
            <a:off x="3997293" y="1233015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endParaRPr lang="en-US" altLang="zh-CN" sz="2800" dirty="0"/>
          </a:p>
        </p:txBody>
      </p:sp>
      <p:sp>
        <p:nvSpPr>
          <p:cNvPr id="6" name="QB_7_AN.1_1#3aebb2392.blank?vaa=1&amp;vcp=1&amp;pid=c9c253274&amp;color=0,0,0&amp;vpa=91&amp;vtp=1&amp;vaab=1&amp;bbb=1"/>
          <p:cNvSpPr/>
          <p:nvPr/>
        </p:nvSpPr>
        <p:spPr>
          <a:xfrm>
            <a:off x="5064093" y="12330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7" name="QB_7_AN.4_1#3aebb2392.blank?vaa=1&amp;vcp=1&amp;pid=c9c253274&amp;color=0,0,0&amp;vpa=92&amp;vtp=1&amp;vaab=1&amp;bbb=1"/>
          <p:cNvSpPr/>
          <p:nvPr/>
        </p:nvSpPr>
        <p:spPr>
          <a:xfrm>
            <a:off x="5940393" y="122031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endParaRPr lang="en-US" altLang="zh-CN" sz="2800" dirty="0"/>
          </a:p>
        </p:txBody>
      </p:sp>
      <p:sp>
        <p:nvSpPr>
          <p:cNvPr id="8" name="QB_7_AN.5_1#3aebb2392.blank?vaa=1&amp;vcp=1&amp;pid=c9c253274&amp;color=0,0,0&amp;vpa=93&amp;vtp=1&amp;vaab=1&amp;bbb=1"/>
          <p:cNvSpPr/>
          <p:nvPr/>
        </p:nvSpPr>
        <p:spPr>
          <a:xfrm>
            <a:off x="7197694" y="1220315"/>
            <a:ext cx="1954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</a:t>
            </a:r>
            <a:endParaRPr lang="en-US" altLang="zh-CN" sz="2800" dirty="0"/>
          </a:p>
        </p:txBody>
      </p:sp>
      <p:sp>
        <p:nvSpPr>
          <p:cNvPr id="10" name="QB_7_AN.6_1#3aebb2392.blank?vaa=1&amp;vcp=1&amp;pid=c9c253274&amp;color=0,0,0&amp;vpa=94&amp;vtp=1&amp;vaab=1&amp;bbb=1"/>
          <p:cNvSpPr/>
          <p:nvPr/>
        </p:nvSpPr>
        <p:spPr>
          <a:xfrm>
            <a:off x="816515" y="2507460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1" name="QB_7_AN.7_1#3aebb2392.blank?vaa=1&amp;vcp=1&amp;pid=c9c253274&amp;color=0,0,0&amp;vpa=95&amp;vtp=1&amp;vaab=1&amp;bbb=1"/>
          <p:cNvSpPr/>
          <p:nvPr/>
        </p:nvSpPr>
        <p:spPr>
          <a:xfrm>
            <a:off x="1883314" y="2494760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endParaRPr lang="en-US" altLang="zh-CN" sz="2800" dirty="0"/>
          </a:p>
        </p:txBody>
      </p:sp>
      <p:sp>
        <p:nvSpPr>
          <p:cNvPr id="12" name="QB_7_AN.8_1#3aebb2392.blank?vaa=1&amp;vcp=1&amp;pid=c9c253274&amp;color=0,0,0&amp;vpa=96&amp;vtp=1&amp;vaab=1&amp;bbb=1"/>
          <p:cNvSpPr/>
          <p:nvPr/>
        </p:nvSpPr>
        <p:spPr>
          <a:xfrm>
            <a:off x="3102515" y="25074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3" name="QB_7_BD.149_1#5c97571ef?vaa=1&amp;vcp=1&amp;pid=c9c253274&amp;color=0,0,0&amp;vtp=1&amp;vaab=1&amp;bbb=1&amp;hb=1"/>
          <p:cNvSpPr/>
          <p:nvPr/>
        </p:nvSpPr>
        <p:spPr>
          <a:xfrm>
            <a:off x="539496" y="31881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（P90）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，能来宣布本次摄影大赛的获奖名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单我非常高兴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B_7_AN.150_1#5c97571ef.blank?vaa=1&amp;vcp=1&amp;pid=c9c253274&amp;color=0,0,0&amp;vpa=97&amp;vtp=1&amp;vaab=1&amp;bbb=1"/>
          <p:cNvSpPr/>
          <p:nvPr/>
        </p:nvSpPr>
        <p:spPr>
          <a:xfrm>
            <a:off x="2107723" y="3157709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endParaRPr lang="en-US" altLang="zh-CN" sz="2800" dirty="0"/>
          </a:p>
        </p:txBody>
      </p:sp>
      <p:sp>
        <p:nvSpPr>
          <p:cNvPr id="15" name="QB_7_AN.151_1#5c97571ef.blank?vaa=1&amp;vcp=1&amp;pid=c9c253274&amp;color=0,0,0&amp;vpa=98&amp;vtp=1&amp;vaab=1&amp;bbb=1"/>
          <p:cNvSpPr/>
          <p:nvPr/>
        </p:nvSpPr>
        <p:spPr>
          <a:xfrm>
            <a:off x="3161823" y="3157709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6" name="QB_7_AN.152_1#5c97571ef.blank?vaa=1&amp;vcp=1&amp;pid=c9c253274&amp;color=0,0,0&amp;vpa=99&amp;vtp=1&amp;vaab=1&amp;bbb=1"/>
          <p:cNvSpPr/>
          <p:nvPr/>
        </p:nvSpPr>
        <p:spPr>
          <a:xfrm>
            <a:off x="4368323" y="3157709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7" name="QB_7_AN.153_1#5c97571ef.blank?vaa=1&amp;vcp=1&amp;pid=c9c253274&amp;color=0,0,0&amp;vpa=100&amp;vtp=1&amp;vaab=1&amp;bbb=1"/>
          <p:cNvSpPr/>
          <p:nvPr/>
        </p:nvSpPr>
        <p:spPr>
          <a:xfrm>
            <a:off x="5485923" y="3145009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endParaRPr lang="en-US" altLang="zh-CN" sz="2800" dirty="0"/>
          </a:p>
        </p:txBody>
      </p:sp>
      <p:sp>
        <p:nvSpPr>
          <p:cNvPr id="18" name="QB_7_AN.154_1#5c97571ef.blank?vaa=1&amp;vcp=1&amp;pid=c9c253274&amp;color=0,0,0&amp;vpa=101&amp;vtp=1&amp;vaab=1&amp;bbb=1"/>
          <p:cNvSpPr/>
          <p:nvPr/>
        </p:nvSpPr>
        <p:spPr>
          <a:xfrm>
            <a:off x="6844824" y="3157709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44c470a6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44c470a6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44c470a6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九年级（上册）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5_1#c48c948be?vaa=1&amp;vcp=1&amp;pid=c9c253274&amp;color=0,0,0&amp;vtp=1&amp;vaab=1&amp;bt=1&amp;bbb=1&amp;hb=1"/>
          <p:cNvSpPr/>
          <p:nvPr/>
        </p:nvSpPr>
        <p:spPr>
          <a:xfrm>
            <a:off x="539496" y="15603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（P90）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“城市与人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”主题中我们最喜欢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的那张照片是由赵敏所拍摄的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c48c948be.blank?vaa=1&amp;vcp=1&amp;pid=c9c253274&amp;color=0,0,0&amp;vpa=102&amp;vtp=1&amp;vaab=1&amp;bbb=1"/>
          <p:cNvSpPr/>
          <p:nvPr/>
        </p:nvSpPr>
        <p:spPr>
          <a:xfrm>
            <a:off x="2546889" y="1529842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endParaRPr lang="en-US" altLang="zh-CN" sz="2800" dirty="0"/>
          </a:p>
        </p:txBody>
      </p:sp>
      <p:sp>
        <p:nvSpPr>
          <p:cNvPr id="4" name="QB_7_AN.2_1#c48c948be.blank?vaa=1&amp;vcp=1&amp;pid=c9c253274&amp;color=0,0,0&amp;vpa=103&amp;vtp=1&amp;vaab=1&amp;bbb=1"/>
          <p:cNvSpPr/>
          <p:nvPr/>
        </p:nvSpPr>
        <p:spPr>
          <a:xfrm>
            <a:off x="3931190" y="1529842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5" name="QB_7_AN.3_1#c48c948be.blank?vaa=1&amp;vcp=1&amp;pid=c9c253274&amp;color=0,0,0&amp;vpa=104&amp;vtp=1&amp;vaab=1&amp;bbb=1"/>
          <p:cNvSpPr/>
          <p:nvPr/>
        </p:nvSpPr>
        <p:spPr>
          <a:xfrm>
            <a:off x="4845590" y="1529842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liked</a:t>
            </a:r>
            <a:endParaRPr lang="en-US" altLang="zh-CN" sz="2800" dirty="0"/>
          </a:p>
        </p:txBody>
      </p:sp>
      <p:sp>
        <p:nvSpPr>
          <p:cNvPr id="6" name="QB_7_AN.4_1#c48c948be.blank?vaa=1&amp;vcp=1&amp;pid=c9c253274&amp;color=0,0,0&amp;vpa=105&amp;vtp=1&amp;vaab=1&amp;bbb=1"/>
          <p:cNvSpPr/>
          <p:nvPr/>
        </p:nvSpPr>
        <p:spPr>
          <a:xfrm>
            <a:off x="6077490" y="1529842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7" name="QB_7_BD.160_1#d09c497a3?vaa=1&amp;vcp=1&amp;pid=c9c253274&amp;color=0,0,0&amp;vtp=1&amp;vaab=1&amp;bbb=1&amp;hb=1"/>
          <p:cNvSpPr/>
          <p:nvPr/>
        </p:nvSpPr>
        <p:spPr>
          <a:xfrm>
            <a:off x="539496" y="34886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她的照片展示了一个人在一个刮风的夜晚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急匆匆地跑过马路的情景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61_1#d09c497a3.blank?vaa=1&amp;vcp=1&amp;pid=c9c253274&amp;color=0,0,0&amp;vpa=106&amp;vtp=1&amp;vaab=1&amp;bbb=1"/>
          <p:cNvSpPr/>
          <p:nvPr/>
        </p:nvSpPr>
        <p:spPr>
          <a:xfrm>
            <a:off x="5042440" y="3445446"/>
            <a:ext cx="1325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rushing</a:t>
            </a:r>
            <a:endParaRPr lang="en-US" altLang="zh-CN" sz="2800" dirty="0"/>
          </a:p>
        </p:txBody>
      </p:sp>
      <p:sp>
        <p:nvSpPr>
          <p:cNvPr id="9" name="QB_7_AN.162_1#d09c497a3.blank?vaa=1&amp;vcp=1&amp;pid=c9c253274&amp;color=0,0,0&amp;vpa=107&amp;vtp=1&amp;vaab=1&amp;bbb=1"/>
          <p:cNvSpPr/>
          <p:nvPr/>
        </p:nvSpPr>
        <p:spPr>
          <a:xfrm>
            <a:off x="6642639" y="3458146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endParaRPr lang="en-US" altLang="zh-CN" sz="2800" dirty="0"/>
          </a:p>
        </p:txBody>
      </p:sp>
      <p:sp>
        <p:nvSpPr>
          <p:cNvPr id="10" name="QB_7_AN.163_1#d09c497a3.blank?vaa=1&amp;vcp=1&amp;pid=c9c253274&amp;color=0,0,0&amp;vpa=108&amp;vtp=1&amp;vaab=1&amp;bbb=1"/>
          <p:cNvSpPr/>
          <p:nvPr/>
        </p:nvSpPr>
        <p:spPr>
          <a:xfrm>
            <a:off x="9346153" y="345814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164_1#d09c497a3.blank?vaa=1&amp;vcp=1&amp;pid=c9c253274&amp;color=0,0,0&amp;vpa=109&amp;vtp=1&amp;vaab=1"/>
          <p:cNvSpPr/>
          <p:nvPr/>
        </p:nvSpPr>
        <p:spPr>
          <a:xfrm>
            <a:off x="10247853" y="3458146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B_7_AN.165_1#d09c497a3.blank?vaa=1&amp;vcp=1&amp;pid=c9c253274&amp;color=0,0,0&amp;vpa=110&amp;vtp=1&amp;vaab=1&amp;bbb=1"/>
          <p:cNvSpPr/>
          <p:nvPr/>
        </p:nvSpPr>
        <p:spPr>
          <a:xfrm>
            <a:off x="549815" y="4093146"/>
            <a:ext cx="1147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windy</a:t>
            </a:r>
            <a:endParaRPr lang="en-US" altLang="zh-CN" sz="2800" dirty="0"/>
          </a:p>
        </p:txBody>
      </p:sp>
      <p:sp>
        <p:nvSpPr>
          <p:cNvPr id="13" name="QB_7_AN.166_1#d09c497a3.blank?vaa=1&amp;vcp=1&amp;pid=c9c253274&amp;color=0,0,0&amp;vpa=111&amp;vtp=1&amp;vaab=1&amp;bbb=1"/>
          <p:cNvSpPr/>
          <p:nvPr/>
        </p:nvSpPr>
        <p:spPr>
          <a:xfrm>
            <a:off x="1946814" y="4093146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ce1e5b46?vcp=1&amp;pid=2b2fe38f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7_BD.167_1#ba2df420c?vaa=1&amp;vcp=1&amp;pid=9ce1e5b46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）谈论我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们不能做的事情是没用的。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 ______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hopeless.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（P96）尽管现在污染很严重，我认为还是有希望的。</a:t>
            </a:r>
            <a:endParaRPr lang="en-US" altLang="zh-CN" sz="2800" dirty="0"/>
          </a:p>
        </p:txBody>
      </p:sp>
      <p:sp>
        <p:nvSpPr>
          <p:cNvPr id="4" name="QB_7_AN.2_1#ba2df420c.blank?vaa=1&amp;vcp=1&amp;pid=9ce1e5b46&amp;color=0,0,0&amp;vpa=112&amp;vtp=1&amp;vaab=1&amp;bbb=1"/>
          <p:cNvSpPr/>
          <p:nvPr/>
        </p:nvSpPr>
        <p:spPr>
          <a:xfrm>
            <a:off x="765715" y="1233015"/>
            <a:ext cx="71380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5" name="QB_7_AN.3_1#ba2df420c.blank?vaa=1&amp;vcp=1&amp;pid=9ce1e5b46&amp;color=0,0,0&amp;vpa=113&amp;vtp=1&amp;vaab=1&amp;bbb=1"/>
          <p:cNvSpPr/>
          <p:nvPr/>
        </p:nvSpPr>
        <p:spPr>
          <a:xfrm>
            <a:off x="1705514" y="12330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6" name="QB_7_AN.1_1#ba2df420c.blank?vaa=1&amp;vcp=1&amp;pid=9ce1e5b46&amp;color=0,0,0&amp;vpa=114&amp;vtp=1&amp;vaab=1&amp;bbb=1"/>
          <p:cNvSpPr/>
          <p:nvPr/>
        </p:nvSpPr>
        <p:spPr>
          <a:xfrm>
            <a:off x="2543714" y="1233015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endParaRPr lang="en-US" altLang="zh-CN" sz="2800" dirty="0"/>
          </a:p>
        </p:txBody>
      </p:sp>
      <p:sp>
        <p:nvSpPr>
          <p:cNvPr id="7" name="QB_7_AN.4_1#ba2df420c.blank?vaa=1&amp;vcp=1&amp;pid=9ce1e5b46&amp;color=0,0,0&amp;vpa=115&amp;vtp=1&amp;vaab=1&amp;bbb=1"/>
          <p:cNvSpPr/>
          <p:nvPr/>
        </p:nvSpPr>
        <p:spPr>
          <a:xfrm>
            <a:off x="3445415" y="12203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endParaRPr lang="en-US" altLang="zh-CN" sz="2800" dirty="0"/>
          </a:p>
        </p:txBody>
      </p:sp>
      <p:sp>
        <p:nvSpPr>
          <p:cNvPr id="8" name="QB_7_AN.5_1#ba2df420c.blank?vaa=1&amp;vcp=1&amp;pid=9ce1e5b46&amp;color=0,0,0&amp;vpa=116&amp;vtp=1&amp;vaab=1&amp;bbb=1"/>
          <p:cNvSpPr/>
          <p:nvPr/>
        </p:nvSpPr>
        <p:spPr>
          <a:xfrm>
            <a:off x="4867815" y="1233015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0" name="QB_7_AN.174_1#ba2df420c.blank?vaa=1&amp;vcp=1&amp;pid=9ce1e5b46&amp;color=0,0,0&amp;vpa=117&amp;vtp=1&amp;vaab=1&amp;bbb=1"/>
          <p:cNvSpPr/>
          <p:nvPr/>
        </p:nvSpPr>
        <p:spPr>
          <a:xfrm>
            <a:off x="803815" y="2515715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11" name="QB_7_AN.175_1#ba2df420c.blank?vaa=1&amp;vcp=1&amp;pid=9ce1e5b46&amp;color=0,0,0&amp;vpa=118&amp;vtp=1&amp;vaab=1"/>
          <p:cNvSpPr/>
          <p:nvPr/>
        </p:nvSpPr>
        <p:spPr>
          <a:xfrm>
            <a:off x="6122638" y="2528415"/>
            <a:ext cx="377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2" name="QB_7_AN.176_1#ba2df420c.blank?vaa=1&amp;vcp=1&amp;pid=9ce1e5b46&amp;color=0,0,0&amp;vpa=119&amp;vtp=1&amp;vaab=1&amp;bbb=1"/>
          <p:cNvSpPr/>
          <p:nvPr/>
        </p:nvSpPr>
        <p:spPr>
          <a:xfrm>
            <a:off x="6694139" y="2528415"/>
            <a:ext cx="10032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13" name="QB_7_AN.177_1#ba2df420c.blank?vaa=1&amp;vcp=1&amp;pid=9ce1e5b46&amp;color=0,0,0&amp;vpa=120&amp;vtp=1&amp;vaab=1&amp;bbb=1"/>
          <p:cNvSpPr/>
          <p:nvPr/>
        </p:nvSpPr>
        <p:spPr>
          <a:xfrm>
            <a:off x="7951439" y="2528415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8_1#e01ee5c0a?vaa=1&amp;vcp=1&amp;pid=9ce1e5b46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（P96）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购物时你带自己的袋子而没有要塑料袋吗？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again”.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（P98）重新利用的意思是“再次利用”。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 ___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.（P98）尽可能长时间地去使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用这些东西。</a:t>
            </a:r>
            <a:endParaRPr lang="en-US" altLang="zh-CN" sz="2800" dirty="0"/>
          </a:p>
        </p:txBody>
      </p:sp>
      <p:sp>
        <p:nvSpPr>
          <p:cNvPr id="3" name="QB_7_AN.1_1#e01ee5c0a.blank?vaa=1&amp;vcp=1&amp;pid=9ce1e5b46&amp;color=0,0,0&amp;mp=1&amp;vpa=121&amp;vtp=1&amp;vaab=1&amp;bbb=1"/>
          <p:cNvSpPr/>
          <p:nvPr/>
        </p:nvSpPr>
        <p:spPr>
          <a:xfrm>
            <a:off x="5194840" y="1860264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endParaRPr lang="en-US" altLang="zh-CN" sz="2800" dirty="0"/>
          </a:p>
        </p:txBody>
      </p:sp>
      <p:sp>
        <p:nvSpPr>
          <p:cNvPr id="4" name="QB_7_AN.2_1#e01ee5c0a.blank?vaa=1&amp;vcp=1&amp;pid=9ce1e5b46&amp;color=0,0,0&amp;mp=1&amp;vpa=122&amp;vtp=1&amp;vaab=1&amp;bbb=1"/>
          <p:cNvSpPr/>
          <p:nvPr/>
        </p:nvSpPr>
        <p:spPr>
          <a:xfrm>
            <a:off x="6439439" y="1847564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6" name="QB_7_AN.3_1#e01ee5c0a.blank?vaa=1&amp;vcp=1&amp;pid=9ce1e5b46&amp;color=0,0,0&amp;vpa=123&amp;vtp=1&amp;vaab=1&amp;bbb=1"/>
          <p:cNvSpPr/>
          <p:nvPr/>
        </p:nvSpPr>
        <p:spPr>
          <a:xfrm>
            <a:off x="829215" y="3155664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Reuse</a:t>
            </a:r>
            <a:endParaRPr lang="en-US" altLang="zh-CN" sz="2800" dirty="0"/>
          </a:p>
        </p:txBody>
      </p:sp>
      <p:sp>
        <p:nvSpPr>
          <p:cNvPr id="7" name="QB_7_AN.4_1#e01ee5c0a.blank?vaa=1&amp;vcp=1&amp;pid=9ce1e5b46&amp;color=0,0,0&amp;vpa=124&amp;vtp=1&amp;vaab=1&amp;bbb=1"/>
          <p:cNvSpPr/>
          <p:nvPr/>
        </p:nvSpPr>
        <p:spPr>
          <a:xfrm>
            <a:off x="2238914" y="3155664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endParaRPr lang="en-US" altLang="zh-CN" sz="2800" dirty="0"/>
          </a:p>
        </p:txBody>
      </p:sp>
      <p:sp>
        <p:nvSpPr>
          <p:cNvPr id="9" name="QB_7_AN.185_1#e01ee5c0a.blank?vaa=1&amp;vcp=1&amp;pid=9ce1e5b46&amp;color=0,0,0&amp;vpa=125&amp;vtp=1&amp;vaab=1&amp;bbb=1"/>
          <p:cNvSpPr/>
          <p:nvPr/>
        </p:nvSpPr>
        <p:spPr>
          <a:xfrm>
            <a:off x="3135852" y="380336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0" name="QB_7_AN.186_1#e01ee5c0a.blank?vaa=1&amp;vcp=1&amp;pid=9ce1e5b46&amp;color=0,0,0&amp;vpa=126&amp;vtp=1&amp;vaab=1&amp;bbb=1"/>
          <p:cNvSpPr/>
          <p:nvPr/>
        </p:nvSpPr>
        <p:spPr>
          <a:xfrm>
            <a:off x="3847052" y="379066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11" name="QB_7_AN.187_1#e01ee5c0a.blank?vaa=1&amp;vcp=1&amp;pid=9ce1e5b46&amp;color=0,0,0&amp;vpa=127&amp;vtp=1&amp;vaab=1&amp;bbb=1"/>
          <p:cNvSpPr/>
          <p:nvPr/>
        </p:nvSpPr>
        <p:spPr>
          <a:xfrm>
            <a:off x="4913852" y="380336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2" name="QB_7_AN.188_1#e01ee5c0a.blank?vaa=1&amp;vcp=1&amp;pid=9ce1e5b46&amp;color=0,0,0&amp;vpa=128&amp;vtp=1&amp;vaab=1&amp;bbb=1"/>
          <p:cNvSpPr/>
          <p:nvPr/>
        </p:nvSpPr>
        <p:spPr>
          <a:xfrm>
            <a:off x="5637752" y="379066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5d427799.fixed?vcp=1&amp;pid=796c856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b5d427799.fixed?vcp=1&amp;pid=796c856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b2f9ba9?vcp=1&amp;pid=b5d42779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定语从句</a:t>
            </a:r>
            <a:endParaRPr lang="en-US" altLang="zh-CN" sz="3000" dirty="0"/>
          </a:p>
        </p:txBody>
      </p:sp>
      <p:sp>
        <p:nvSpPr>
          <p:cNvPr id="3" name="P_6_BD#24c6ef6d5?vcp=1&amp;pid=c9b2f9ba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（详见“定语从句”一讲）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dc9fddd?vcp=1&amp;pid=b5d42779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构词法</a:t>
            </a:r>
            <a:endParaRPr lang="en-US" altLang="zh-CN" sz="3000" dirty="0"/>
          </a:p>
        </p:txBody>
      </p:sp>
      <p:sp>
        <p:nvSpPr>
          <p:cNvPr id="3" name="P_6_BD#511c4e6aa?vcp=1&amp;pid=e9dc9fddd&amp;color=0,0,0&amp;vtp=1&amp;vaab=1&amp;bb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构词法主要有合成法、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派生法和转化法三种。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1.合成法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把两个或两个以上的单词合成一个新的单词，这种构词法称为合成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法。合成法是一种比较灵活的构词法，可以合成名词、形容词、副词、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代词、动词等。例如：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1c4e6aa?sp=1&amp;vcp=1&amp;pid=e9dc9fddd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（1）合成名词：afternoon,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sportsman,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blackboard,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sportsperson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airplane,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grandfather。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（2）合成形容词：kind-hearted,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middle-aged,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hard-working。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（3）其他合成词：however,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overlook。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1c4e6aa?sp=1&amp;vcp=1&amp;pid=e9dc9fddd&amp;color=0,0,0&amp;vtp=1&amp;vaab=1&amp;bt=1&amp;bbb=1&amp;hb=1"/>
          <p:cNvSpPr/>
          <p:nvPr/>
        </p:nvSpPr>
        <p:spPr>
          <a:xfrm>
            <a:off x="539496" y="71253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2.派生法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通过在词根前面加前缀或在词根后面加后缀构成一个新词的方法叫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派生法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常用的前缀和后缀有：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（1）常见前缀</a:t>
            </a:r>
            <a:endParaRPr lang="en-US" altLang="zh-CN" sz="2800" dirty="0"/>
          </a:p>
        </p:txBody>
      </p:sp>
      <p:graphicFrame>
        <p:nvGraphicFramePr>
          <p:cNvPr id="4" name="P_6_BD#511c4e6aa?colgroup=7,7,14&amp;vcp=1&amp;pid=e9dc9fd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797286"/>
              </p:ext>
            </p:extLst>
          </p:nvPr>
        </p:nvGraphicFramePr>
        <p:xfrm>
          <a:off x="539496" y="3329749"/>
          <a:ext cx="11073384" cy="280301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2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前缀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disagree,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处于某种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enable,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enrich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im-, in-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impossible,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impatient,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inexpensive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511c4e6aa?colgroup=7,7,14&amp;vcp=1&amp;pid=e9dc9fdd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08670"/>
          <a:ext cx="11073384" cy="3945256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2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前缀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international,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interconnect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错误的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mislead,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misunderstand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non-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non-smoker,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non-native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重复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retell,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un-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unable,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unhappy,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unpopular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511c4e6aa?colgroup=7,7,14&amp;vcp=1&amp;pid=e9dc9fddd&amp;color=0,0,0&amp;mp=1&amp;vtp=1&amp;vaab=1&amp;bt=1&amp;bbb=1"/>
          <p:cNvSpPr txBox="1"/>
          <p:nvPr/>
        </p:nvSpPr>
        <p:spPr>
          <a:xfrm>
            <a:off x="10894735" y="1100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1c4e6aa?sp=1&amp;vcp=1&amp;pid=e9dc9fddd&amp;color=0,0,0&amp;vtp=1&amp;vaab=1&amp;bt=1&amp;bbb=1"/>
          <p:cNvSpPr/>
          <p:nvPr/>
        </p:nvSpPr>
        <p:spPr>
          <a:xfrm>
            <a:off x="539496" y="1098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（2）常见后缀</a:t>
            </a:r>
            <a:endParaRPr lang="en-US" altLang="zh-CN" sz="2800" dirty="0"/>
          </a:p>
        </p:txBody>
      </p:sp>
      <p:graphicFrame>
        <p:nvGraphicFramePr>
          <p:cNvPr id="32" name="P_6_BD#511c4e6aa?colgroup=5,6,18&amp;vcp=1&amp;pid=e9dc9fddd&amp;color=0,0,0&amp;vtp=1&amp;vaab=1&amp;bbb=1"/>
          <p:cNvGraphicFramePr>
            <a:graphicFrameLocks noGrp="1"/>
          </p:cNvGraphicFramePr>
          <p:nvPr/>
        </p:nvGraphicFramePr>
        <p:xfrm>
          <a:off x="539496" y="1784603"/>
          <a:ext cx="11082528" cy="3961639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-ian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musician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painting,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shopping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-ist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artist,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scientist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agreement,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government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-ness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coldness,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happiness,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illness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a844dde.fixed?vcp=1&amp;pid=796c856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4da844dde.fixed?vcp=1&amp;pid=796c856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511c4e6aa?colgroup=5,6,18&amp;vcp=1&amp;pid=e9dc9fddd&amp;color=0,0,0&amp;mp=1&amp;vtp=1&amp;vaab=1&amp;bt=1&amp;bbb=1"/>
          <p:cNvGraphicFramePr>
            <a:graphicFrameLocks noGrp="1"/>
          </p:cNvGraphicFramePr>
          <p:nvPr/>
        </p:nvGraphicFramePr>
        <p:xfrm>
          <a:off x="539496" y="2371121"/>
          <a:ext cx="11082528" cy="2820353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truth,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warmth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competition,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education,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safety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511c4e6aa?colgroup=5,6,18&amp;vcp=1&amp;pid=e9dc9fddd&amp;color=0,0,0&amp;mp=1&amp;vtp=1&amp;vaab=1&amp;bt=1&amp;bbb=1"/>
          <p:cNvSpPr txBox="1"/>
          <p:nvPr/>
        </p:nvSpPr>
        <p:spPr>
          <a:xfrm>
            <a:off x="10903879" y="1662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511c4e6aa?colgroup=5,6,18&amp;vcp=1&amp;pid=e9dc9fddd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916012"/>
              </p:ext>
            </p:extLst>
          </p:nvPr>
        </p:nvGraphicFramePr>
        <p:xfrm>
          <a:off x="539496" y="2087403"/>
          <a:ext cx="11082528" cy="3387789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-able, -ible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构成形容词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enjoyable, possible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national,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traditional, international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-ful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helpful,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useful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511c4e6aa?colgroup=5,6,18&amp;vcp=1&amp;pid=e9dc9fddd&amp;color=0,0,0&amp;mp=1&amp;vtp=1&amp;vaab=1&amp;bt=1&amp;bbb=1"/>
          <p:cNvSpPr txBox="1"/>
          <p:nvPr/>
        </p:nvSpPr>
        <p:spPr>
          <a:xfrm>
            <a:off x="10903879" y="13789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511c4e6aa?colgroup=5,6,18&amp;vcp=1&amp;pid=e9dc9fddd&amp;color=0,0,0&amp;mp=1&amp;vtp=1&amp;vaab=1&amp;bt=1&amp;bbb=1"/>
          <p:cNvGraphicFramePr>
            <a:graphicFrameLocks noGrp="1"/>
          </p:cNvGraphicFramePr>
          <p:nvPr/>
        </p:nvGraphicFramePr>
        <p:xfrm>
          <a:off x="539496" y="2369280"/>
          <a:ext cx="11082528" cy="2824036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-ive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构成形容词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expensive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-less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careless,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helpless,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homeless,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useless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monthly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-ous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dangerous,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511c4e6aa?colgroup=5,6,18&amp;vcp=1&amp;pid=e9dc9fddd&amp;color=0,0,0&amp;mp=1&amp;vtp=1&amp;vaab=1&amp;bt=1&amp;bbb=1"/>
          <p:cNvSpPr txBox="1"/>
          <p:nvPr/>
        </p:nvSpPr>
        <p:spPr>
          <a:xfrm>
            <a:off x="10903879" y="16608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511c4e6aa?colgroup=5,6,18&amp;vcp=1&amp;pid=e9dc9fddd&amp;color=0,0,0&amp;mp=1&amp;vtp=1&amp;vaab=1&amp;bt=1&amp;bbb=1"/>
          <p:cNvGraphicFramePr>
            <a:graphicFrameLocks noGrp="1"/>
          </p:cNvGraphicFramePr>
          <p:nvPr/>
        </p:nvGraphicFramePr>
        <p:xfrm>
          <a:off x="539496" y="2369280"/>
          <a:ext cx="11082528" cy="2824036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4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构成数词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eighteen,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fifteen,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seventeen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fifth,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eighth,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ninth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twenty,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sixty,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eighty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副词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happily,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511c4e6aa?colgroup=5,6,18&amp;vcp=1&amp;pid=e9dc9fddd&amp;color=0,0,0&amp;mp=1&amp;vtp=1&amp;vaab=1&amp;bt=1&amp;bbb=1"/>
          <p:cNvSpPr txBox="1"/>
          <p:nvPr/>
        </p:nvSpPr>
        <p:spPr>
          <a:xfrm>
            <a:off x="10903879" y="16608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1c4e6aa?sp=1&amp;vcp=1&amp;pid=e9dc9fddd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3.转化法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转化法是指把一种词性转化为另一种词性而词形不变的方法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我可以看一看吗?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（此处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look由动词转化为名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ahead?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我们能提前订票吗?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此处book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由名词转化为动词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那个穿红衣服的女孩看上去很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。（此处red由形容词转化为名词）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a05fe217?vcp=1&amp;pid=e9dc9fdd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89_1#6e98656af?vaa=1&amp;vcp=1&amp;pid=4a05fe217&amp;color=0,0,0&amp;vtp=1&amp;vaab=1&amp;bbb=1&amp;hb=1"/>
          <p:cNvSpPr/>
          <p:nvPr/>
        </p:nvSpPr>
        <p:spPr>
          <a:xfrm>
            <a:off x="539496" y="121124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（hope）.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（pollute）.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（recent）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（possible）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box.</a:t>
            </a:r>
            <a:endParaRPr lang="en-US" altLang="zh-CN" sz="2800" dirty="0"/>
          </a:p>
        </p:txBody>
      </p:sp>
      <p:sp>
        <p:nvSpPr>
          <p:cNvPr id="4" name="QB_7_AN.1_1#6e98656af.blank?vaa=1&amp;vcp=1&amp;pid=4a05fe217&amp;color=0,0,0&amp;vpa=129&amp;vtp=1&amp;vaab=1&amp;bbb=1"/>
          <p:cNvSpPr/>
          <p:nvPr/>
        </p:nvSpPr>
        <p:spPr>
          <a:xfrm>
            <a:off x="2667539" y="1180764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endParaRPr lang="en-US" altLang="zh-CN" sz="2800" dirty="0"/>
          </a:p>
        </p:txBody>
      </p:sp>
      <p:sp>
        <p:nvSpPr>
          <p:cNvPr id="6" name="QB_7_AN.2_1#6e98656af.blank?vaa=1&amp;vcp=1&amp;pid=4a05fe217&amp;color=0,0,0&amp;vpa=130&amp;vtp=1&amp;vaab=1&amp;bbb=1"/>
          <p:cNvSpPr/>
          <p:nvPr/>
        </p:nvSpPr>
        <p:spPr>
          <a:xfrm>
            <a:off x="9217692" y="2463464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hopeless</a:t>
            </a:r>
            <a:endParaRPr lang="en-US" altLang="zh-CN" sz="2800" dirty="0"/>
          </a:p>
        </p:txBody>
      </p:sp>
      <p:sp>
        <p:nvSpPr>
          <p:cNvPr id="8" name="QB_7_AN.3_1#6e98656af.blank?vaa=1&amp;vcp=1&amp;pid=4a05fe217&amp;color=0,0,0&amp;vpa=131&amp;vtp=1&amp;vaab=1&amp;bbb=1"/>
          <p:cNvSpPr/>
          <p:nvPr/>
        </p:nvSpPr>
        <p:spPr>
          <a:xfrm>
            <a:off x="6899814" y="3758864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endParaRPr lang="en-US" altLang="zh-CN" sz="2800" dirty="0"/>
          </a:p>
        </p:txBody>
      </p:sp>
      <p:sp>
        <p:nvSpPr>
          <p:cNvPr id="10" name="QB_7_AN.4_1#6e98656af.blank?vaa=1&amp;vcp=1&amp;pid=4a05fe217&amp;color=0,0,0&amp;vpa=132&amp;vtp=1&amp;vaab=1&amp;bbb=1"/>
          <p:cNvSpPr/>
          <p:nvPr/>
        </p:nvSpPr>
        <p:spPr>
          <a:xfrm>
            <a:off x="8248300" y="4406564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</a:t>
            </a:r>
            <a:endParaRPr lang="en-US" altLang="zh-CN" sz="2800" dirty="0"/>
          </a:p>
        </p:txBody>
      </p:sp>
      <p:sp>
        <p:nvSpPr>
          <p:cNvPr id="12" name="QB_7_AN.198_1#6e98656af.blank?vaa=1&amp;vcp=1&amp;pid=4a05fe217&amp;color=0,0,0&amp;vpa=133&amp;vtp=1&amp;vaab=1&amp;bbb=1"/>
          <p:cNvSpPr/>
          <p:nvPr/>
        </p:nvSpPr>
        <p:spPr>
          <a:xfrm>
            <a:off x="4052855" y="5054264"/>
            <a:ext cx="1797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impossible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17ba1c2?vcp=1&amp;pid=b5d42779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句型</a:t>
            </a:r>
            <a:endParaRPr lang="en-US" altLang="zh-CN" sz="3000" dirty="0"/>
          </a:p>
        </p:txBody>
      </p:sp>
      <p:sp>
        <p:nvSpPr>
          <p:cNvPr id="3" name="P_6_BD#799e5fafb?vcp=1&amp;pid=1c17ba1c2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意为“做某事没有用处/只是白费力气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”。在这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个句型中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.-ing是主语，it作形式主语。例如：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complaining.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抱怨并没有什么用。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d040d0a2?vcp=1&amp;pid=1c17ba1c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99_1#b2d734ac0?vaa=1&amp;vcp=1&amp;pid=2d040d0a2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（argue）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reason.</a:t>
            </a:r>
            <a:endParaRPr lang="en-US" altLang="zh-CN" sz="2800" dirty="0"/>
          </a:p>
        </p:txBody>
      </p:sp>
      <p:sp>
        <p:nvSpPr>
          <p:cNvPr id="4" name="QB_7_AN.1_1#b2d734ac0.blank?vaa=1&amp;vcp=1&amp;pid=2d040d0a2&amp;color=0,0,0&amp;vpa=134&amp;vtp=1&amp;vaab=1&amp;bbb=1"/>
          <p:cNvSpPr/>
          <p:nvPr/>
        </p:nvSpPr>
        <p:spPr>
          <a:xfrm>
            <a:off x="2620931" y="116806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endParaRPr lang="en-US" altLang="zh-CN" sz="2800" dirty="0"/>
          </a:p>
        </p:txBody>
      </p:sp>
      <p:sp>
        <p:nvSpPr>
          <p:cNvPr id="6" name="QB_7_AN.202_1#b2d734ac0.blank?vaa=1&amp;vcp=1&amp;pid=2d040d0a2&amp;color=0,0,0&amp;vpa=135&amp;vtp=1&amp;vaab=1&amp;bbb=1"/>
          <p:cNvSpPr/>
          <p:nvPr/>
        </p:nvSpPr>
        <p:spPr>
          <a:xfrm>
            <a:off x="2633631" y="1815764"/>
            <a:ext cx="13381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arguing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7c6dacd5.fixed?vcp=1&amp;pid=796c856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e7c6dacd5.fixed?vcp=1&amp;pid=796c856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49be5eb7?vcp=1&amp;pid=e7c6dacd5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环境保护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“环境保护”这一话题有以下命题角度：1.目前的环境问题；2.如何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保护环境。此类文章为说明文，一般分为两种类型:第一种是建议型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第二种是描述型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543142b8?vcp=1&amp;pid=4da844dde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2766060"/>
            <a:ext cx="6894576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d89c18dc?vcp=1&amp;pid=e7c6dac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d1fe925cb?vcp=1&amp;pid=ed89c18dc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开头句: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1fe925cb?vcp=1&amp;pid=ed89c18dc&amp;color=0,0,0&amp;vtp=1&amp;vaab=1&amp;bt=1&amp;bbb=1"/>
          <p:cNvSpPr/>
          <p:nvPr/>
        </p:nvSpPr>
        <p:spPr>
          <a:xfrm>
            <a:off x="539496" y="902907"/>
            <a:ext cx="11109960" cy="5101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2.Plastic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4.Green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silver.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5.We’d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1fe925cb?vcp=1&amp;pid=ed89c18d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tidier.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200a1581?vcp=1&amp;pid=e7c6dac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9e9e85c8e?vcp=1&amp;pid=7200a1581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假设你是李华，你们学校正在开展环保公益活动，你的英国笔友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Tony想了解活动的有关情况。请你用英文给他回复一封电子邮件，80词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左右，邮件的开头、结尾已给出，不计入总词数。内容包括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1.周末到社区发表保护环境的演讲；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2.到山上植树；</a:t>
            </a:r>
          </a:p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3.垃圾分类投放；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4.收集可回收利用的废品。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9e85c8e?sp=1&amp;vcp=1&amp;pid=7200a1581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20000" algn="l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参考词汇：社区community；发表演讲give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speeches；保护环境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environment；植树plant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trees；垃圾rubbish；把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收集collect；回收利用recycle；废品waste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9e85c8e?vcp=1&amp;pid=7200a1581&amp;color=0,0,0&amp;vtp=1&amp;vaab=1&amp;bt=1&amp;bbb=1&amp;hb=1"/>
          <p:cNvSpPr/>
          <p:nvPr/>
        </p:nvSpPr>
        <p:spPr>
          <a:xfrm>
            <a:off x="539496" y="54101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environment-protecting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39278610?vcp=1&amp;pid=e7c6dac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9" name="P_6_BD#effe8e2b6?colgroup=4,25&amp;vcp=1&amp;pid=339278610&amp;color=0,0,0&amp;vtp=1&amp;vaab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324610"/>
          <a:ext cx="11082655" cy="3385820"/>
        </p:xfrm>
        <a:graphic>
          <a:graphicData uri="http://schemas.openxmlformats.org/drawingml/2006/table">
            <a:tbl>
              <a:tblPr/>
              <a:tblGrid>
                <a:gridCol w="2134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47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023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介绍你校的环保公益活动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59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59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64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第一段已给出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第二段按照提示内容的四个方面介绍环保公益活动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第三段已给出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0768f861?vcp=1&amp;pid=e7c6dacd5&amp;color=236,117,163&amp;vtp=1&amp;vaab=1&amp;bt=1&amp;bbb=1"/>
          <p:cNvSpPr/>
          <p:nvPr/>
        </p:nvSpPr>
        <p:spPr>
          <a:xfrm>
            <a:off x="539496" y="36896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af041f2f7?vcp=1&amp;pid=e0768f861&amp;color=0,0,0&amp;vtp=1&amp;vaab=1&amp;bbb=1&amp;hb=1"/>
          <p:cNvSpPr/>
          <p:nvPr/>
        </p:nvSpPr>
        <p:spPr>
          <a:xfrm>
            <a:off x="539496" y="11036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Tony,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environment-protecting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indent="715963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resources,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f041f2f7?vcp=1&amp;pid=e0768f861&amp;color=0,0,0&amp;mp=1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f041f2f7?vcp=1&amp;pid=e0768f861&amp;color=0,0,0&amp;mp=1&amp;vtp=1&amp;vaab=1&amp;bt=1&amp;bbb=1"/>
          <p:cNvSpPr/>
          <p:nvPr/>
        </p:nvSpPr>
        <p:spPr>
          <a:xfrm>
            <a:off x="539496" y="2715932"/>
            <a:ext cx="11109960" cy="7626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学习至此，请完成“第20讲备考练习（九年级上册Modules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10~12）”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ba15095f.fixed?vcp=1&amp;pid=796c856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aba15095f.fixed?vcp=1&amp;pid=796c856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1c06a05.fixed?vcp=1&amp;pid=796c856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cf1c06a05.fixed?vcp=1&amp;pid=796c85601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第20讲备考练习（九年级上册Modules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10~12）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581b772?sp=1&amp;vcp=1&amp;pid=cf1c06a0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、词形变换。用括号内所给单词的正确形式填空。</a:t>
            </a:r>
            <a:endParaRPr lang="en-US" altLang="zh-CN" sz="3200" dirty="0"/>
          </a:p>
        </p:txBody>
      </p:sp>
      <p:sp>
        <p:nvSpPr>
          <p:cNvPr id="3" name="QB_6_BD.224_1#6e2e679b7?vaa=1&amp;vcp=1&amp;pid=e6581b772&amp;color=0,0,0&amp;vtp=1&amp;vaab=1&amp;bbb=1&amp;hb=1"/>
          <p:cNvSpPr/>
          <p:nvPr/>
        </p:nvSpPr>
        <p:spPr>
          <a:xfrm>
            <a:off x="539496" y="1263495"/>
            <a:ext cx="11109960" cy="5101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（high）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（difficult）.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（magic）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president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（recent）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endParaRPr lang="en-US" altLang="zh-CN" sz="2800" dirty="0"/>
          </a:p>
        </p:txBody>
      </p:sp>
      <p:sp>
        <p:nvSpPr>
          <p:cNvPr id="4" name="QB_6_AN.1_1#6e2e679b7.blank?vaa=1&amp;vcp=1&amp;pid=e6581b772&amp;color=0,0,0&amp;vpa=147&amp;vtp=1&amp;vaab=1&amp;bbb=1"/>
          <p:cNvSpPr/>
          <p:nvPr/>
        </p:nvSpPr>
        <p:spPr>
          <a:xfrm>
            <a:off x="1488028" y="1220315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</a:t>
            </a:r>
            <a:endParaRPr lang="en-US" altLang="zh-CN" sz="2800" dirty="0"/>
          </a:p>
        </p:txBody>
      </p:sp>
      <p:sp>
        <p:nvSpPr>
          <p:cNvPr id="6" name="QB_6_AN.2_1#6e2e679b7.blank?vaa=1&amp;vcp=1&amp;pid=e6581b772&amp;color=0,0,0&amp;vpa=148&amp;vtp=1&amp;vaab=1&amp;bbb=1"/>
          <p:cNvSpPr/>
          <p:nvPr/>
        </p:nvSpPr>
        <p:spPr>
          <a:xfrm>
            <a:off x="8109489" y="2528415"/>
            <a:ext cx="17906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</a:t>
            </a:r>
            <a:endParaRPr lang="en-US" altLang="zh-CN" sz="2800" dirty="0"/>
          </a:p>
        </p:txBody>
      </p:sp>
      <p:sp>
        <p:nvSpPr>
          <p:cNvPr id="8" name="QB_6_AN.3_1#6e2e679b7.blank?vaa=1&amp;vcp=1&amp;pid=e6581b772&amp;color=0,0,0&amp;vpa=149&amp;vtp=1&amp;vaab=1&amp;bbb=1"/>
          <p:cNvSpPr/>
          <p:nvPr/>
        </p:nvSpPr>
        <p:spPr>
          <a:xfrm>
            <a:off x="9271539" y="3811115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magical</a:t>
            </a:r>
            <a:endParaRPr lang="en-US" altLang="zh-CN" sz="2800" dirty="0"/>
          </a:p>
        </p:txBody>
      </p:sp>
      <p:sp>
        <p:nvSpPr>
          <p:cNvPr id="10" name="QB_6_AN.231_1#6e2e679b7.blank?vaa=1&amp;vcp=1&amp;pid=e6581b772&amp;color=0,0,0&amp;vpa=150&amp;vtp=1&amp;vaab=1&amp;bbb=1"/>
          <p:cNvSpPr/>
          <p:nvPr/>
        </p:nvSpPr>
        <p:spPr>
          <a:xfrm>
            <a:off x="3639090" y="5106515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2_1#ba9b8a808?vaa=1&amp;vcp=1&amp;pid=e6581b772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measures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（science）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kangaroos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backwards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（usual）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endParaRPr lang="en-US" altLang="zh-CN" sz="2800" dirty="0"/>
          </a:p>
        </p:txBody>
      </p:sp>
      <p:sp>
        <p:nvSpPr>
          <p:cNvPr id="3" name="QB_6_AN.1_1#ba9b8a808.blank?vaa=1&amp;vcp=1&amp;pid=e6581b772&amp;color=0,0,0&amp;vpa=151&amp;vtp=1&amp;vaab=1&amp;bbb=1"/>
          <p:cNvSpPr/>
          <p:nvPr/>
        </p:nvSpPr>
        <p:spPr>
          <a:xfrm>
            <a:off x="1564228" y="2149824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</a:t>
            </a:r>
            <a:endParaRPr lang="en-US" altLang="zh-CN" sz="2800" dirty="0"/>
          </a:p>
        </p:txBody>
      </p:sp>
      <p:sp>
        <p:nvSpPr>
          <p:cNvPr id="5" name="QB_6_AN.2_1#ba9b8a808.blank?vaa=1&amp;vcp=1&amp;pid=e6581b772&amp;color=0,0,0&amp;vpa=152&amp;vtp=1&amp;vaab=1&amp;bbb=1"/>
          <p:cNvSpPr/>
          <p:nvPr/>
        </p:nvSpPr>
        <p:spPr>
          <a:xfrm>
            <a:off x="3535902" y="2810224"/>
            <a:ext cx="1558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endParaRPr lang="en-US" altLang="zh-CN" sz="2800" dirty="0"/>
          </a:p>
        </p:txBody>
      </p:sp>
      <p:sp>
        <p:nvSpPr>
          <p:cNvPr id="7" name="QB_6_AN.237_1#ba9b8a808.blank?vaa=1&amp;vcp=1&amp;pid=e6581b772&amp;color=0,0,0&amp;vpa=153&amp;vtp=1&amp;vaab=1&amp;bbb=1"/>
          <p:cNvSpPr/>
          <p:nvPr/>
        </p:nvSpPr>
        <p:spPr>
          <a:xfrm>
            <a:off x="9883744" y="4105624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8_1#db44f3c73?vaa=1&amp;vcp=1&amp;pid=e6581b772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“4”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（lucky）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“6”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“8”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（lie）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3" name="QB_6_AN.1_1#db44f3c73.blank?vaa=1&amp;vcp=1&amp;pid=e6581b772&amp;color=0,0,0&amp;mp=1&amp;vpa=154&amp;vtp=1&amp;vaab=1&amp;bbb=1"/>
          <p:cNvSpPr/>
          <p:nvPr/>
        </p:nvSpPr>
        <p:spPr>
          <a:xfrm>
            <a:off x="6963314" y="1527524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unlucky</a:t>
            </a:r>
            <a:endParaRPr lang="en-US" altLang="zh-CN" sz="2800" dirty="0"/>
          </a:p>
        </p:txBody>
      </p:sp>
      <p:sp>
        <p:nvSpPr>
          <p:cNvPr id="5" name="QB_6_AN.2_1#db44f3c73.blank?vaa=1&amp;vcp=1&amp;pid=e6581b772&amp;color=0,0,0&amp;vpa=155&amp;vtp=1&amp;vaab=1&amp;bbb=1"/>
          <p:cNvSpPr/>
          <p:nvPr/>
        </p:nvSpPr>
        <p:spPr>
          <a:xfrm>
            <a:off x="3003519" y="2835624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lies</a:t>
            </a:r>
            <a:endParaRPr lang="en-US" altLang="zh-CN" sz="2800" dirty="0"/>
          </a:p>
        </p:txBody>
      </p:sp>
      <p:sp>
        <p:nvSpPr>
          <p:cNvPr id="7" name="QB_6_AN.243_1#db44f3c73.blank?vaa=1&amp;vcp=1&amp;pid=e6581b772&amp;color=0,0,0&amp;vpa=156&amp;vtp=1&amp;vaab=1&amp;bbb=1"/>
          <p:cNvSpPr/>
          <p:nvPr/>
        </p:nvSpPr>
        <p:spPr>
          <a:xfrm>
            <a:off x="5326602" y="413102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df056cc?sp=1&amp;vcp=1&amp;pid=cf1c06a05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3" name="QM_6_BD.244_1#ad447562c?colgroup=30&amp;vaa=1&amp;vcp=1&amp;pid=2fdf056c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757232"/>
              </p:ext>
            </p:extLst>
          </p:nvPr>
        </p:nvGraphicFramePr>
        <p:xfrm>
          <a:off x="539496" y="2066081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protect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  public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44_2#ad447562c?sp=1&amp;vaa=1&amp;vcp=1&amp;pid=2fdf056cc&amp;color=0,0,0&amp;vtp=1&amp;vaab=1&amp;bbb=1&amp;hb=1"/>
          <p:cNvSpPr/>
          <p:nvPr/>
        </p:nvSpPr>
        <p:spPr>
          <a:xfrm>
            <a:off x="539496" y="33360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“Charity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（慈善）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lifestyle.</a:t>
            </a:r>
            <a:endParaRPr lang="en-US" altLang="zh-CN" sz="2800" dirty="0"/>
          </a:p>
        </p:txBody>
      </p:sp>
      <p:sp>
        <p:nvSpPr>
          <p:cNvPr id="5" name="QM_6_AN.245_1#ad447562c.blank?vaa=1&amp;vcp=1&amp;pid=2fdf056cc&amp;color=0,0,0&amp;vpa=157&amp;vtp=1&amp;vaab=1&amp;bbb=1"/>
          <p:cNvSpPr/>
          <p:nvPr/>
        </p:nvSpPr>
        <p:spPr>
          <a:xfrm>
            <a:off x="1705514" y="5215046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46_1#ad447562c?sp=1&amp;vaa=1&amp;vcp=1&amp;pid=2fdf056cc&amp;color=0,0,0&amp;mp=1&amp;vtp=1&amp;vaab=1&amp;bt=1&amp;bbb=1&amp;hb=1"/>
          <p:cNvSpPr/>
          <p:nvPr/>
        </p:nvSpPr>
        <p:spPr>
          <a:xfrm>
            <a:off x="539496" y="21229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BD.246_2#ad447562c?sp=1&amp;vaa=1&amp;vcp=1&amp;pid=2fdf056cc&amp;color=0,0,0&amp;mp=1&amp;vtp=1&amp;vaab=1&amp;bbb=1&amp;hb=1"/>
          <p:cNvSpPr/>
          <p:nvPr/>
        </p:nvSpPr>
        <p:spPr>
          <a:xfrm>
            <a:off x="539496" y="405128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effective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contribute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garbage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clean.</a:t>
            </a:r>
            <a:endParaRPr lang="en-US" altLang="zh-CN" sz="2800" dirty="0"/>
          </a:p>
        </p:txBody>
      </p:sp>
      <p:sp>
        <p:nvSpPr>
          <p:cNvPr id="4" name="QM_6_AN.247_1#ad447562c.blank?vaa=1&amp;vcp=1&amp;pid=2fdf056cc&amp;color=0,0,0&amp;mp=1&amp;vpa=158&amp;vtp=1&amp;vaab=1&amp;bbb=1"/>
          <p:cNvSpPr/>
          <p:nvPr/>
        </p:nvSpPr>
        <p:spPr>
          <a:xfrm>
            <a:off x="8133303" y="2079804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</a:t>
            </a:r>
            <a:endParaRPr lang="en-US" altLang="zh-CN" sz="2800" dirty="0"/>
          </a:p>
        </p:txBody>
      </p:sp>
      <p:sp>
        <p:nvSpPr>
          <p:cNvPr id="5" name="QM_6_AN.248_1#ad447562c.blank?vaa=1&amp;vcp=1&amp;pid=2fdf056cc&amp;color=0,0,0&amp;mp=1&amp;vpa=159&amp;vtp=1&amp;vaab=1&amp;bbb=1"/>
          <p:cNvSpPr/>
          <p:nvPr/>
        </p:nvSpPr>
        <p:spPr>
          <a:xfrm>
            <a:off x="6345778" y="2727504"/>
            <a:ext cx="1698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endParaRPr lang="en-US" altLang="zh-CN" sz="2800" dirty="0"/>
          </a:p>
        </p:txBody>
      </p:sp>
      <p:sp>
        <p:nvSpPr>
          <p:cNvPr id="6" name="QM_6_AN.249_1#ad447562c.blank?vaa=1&amp;vcp=1&amp;pid=2fdf056cc&amp;color=0,0,0&amp;mp=1&amp;vpa=160&amp;vtp=1&amp;vaab=1&amp;bbb=1"/>
          <p:cNvSpPr/>
          <p:nvPr/>
        </p:nvSpPr>
        <p:spPr>
          <a:xfrm>
            <a:off x="8555578" y="3366949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endParaRPr lang="en-US" altLang="zh-CN" sz="2800" dirty="0"/>
          </a:p>
        </p:txBody>
      </p:sp>
      <p:sp>
        <p:nvSpPr>
          <p:cNvPr id="7" name="QM_6_AN.250_1#ad447562c.blank?vaa=1&amp;vcp=1&amp;pid=2fdf056cc&amp;color=0,0,0&amp;mp=1&amp;vpa=161&amp;vtp=1&amp;vaab=1&amp;bbb=1"/>
          <p:cNvSpPr/>
          <p:nvPr/>
        </p:nvSpPr>
        <p:spPr>
          <a:xfrm>
            <a:off x="6457093" y="4020808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endParaRPr lang="en-US" altLang="zh-CN" sz="2800" dirty="0"/>
          </a:p>
        </p:txBody>
      </p:sp>
      <p:sp>
        <p:nvSpPr>
          <p:cNvPr id="8" name="QM_6_AN.251_1#ad447562c.blank?vaa=1&amp;vcp=1&amp;pid=2fdf056cc&amp;color=0,0,0&amp;mp=1&amp;vpa=162&amp;vtp=1&amp;vaab=1&amp;bbb=1"/>
          <p:cNvSpPr/>
          <p:nvPr/>
        </p:nvSpPr>
        <p:spPr>
          <a:xfrm>
            <a:off x="816515" y="5295253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streets</a:t>
            </a:r>
            <a:endParaRPr lang="en-US" altLang="zh-CN" sz="2800" dirty="0"/>
          </a:p>
        </p:txBody>
      </p:sp>
      <p:graphicFrame>
        <p:nvGraphicFramePr>
          <p:cNvPr id="9" name="QM_6_BD.244_1#ad447562c?colgroup=30&amp;vaa=1&amp;vcp=1&amp;pid=2fdf056cc&amp;color=0,0,0&amp;vtp=1&amp;vaab=1&amp;bbb=1">
            <a:extLst>
              <a:ext uri="{FF2B5EF4-FFF2-40B4-BE49-F238E27FC236}">
                <a16:creationId xmlns:a16="http://schemas.microsoft.com/office/drawing/2014/main" id="{264FE0EC-FD5A-40F5-5901-B9C15E53F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208961"/>
              </p:ext>
            </p:extLst>
          </p:nvPr>
        </p:nvGraphicFramePr>
        <p:xfrm>
          <a:off x="539496" y="748835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protect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  public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2_1#ad447562c?sp=1&amp;vaa=1&amp;vcp=1&amp;pid=2fdf056cc&amp;color=0,0,0&amp;mp=1&amp;vtp=1&amp;vaab=1&amp;bt=1&amp;bbb=1&amp;hb=1"/>
          <p:cNvSpPr/>
          <p:nvPr/>
        </p:nvSpPr>
        <p:spPr>
          <a:xfrm>
            <a:off x="539496" y="19714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3" name="QM_6_BD.252_2#ad447562c?sp=1&amp;vaa=1&amp;vcp=1&amp;pid=2fdf056cc&amp;color=0,0,0&amp;mp=1&amp;vtp=1&amp;vaab=1&amp;bbb=1&amp;hb=1"/>
          <p:cNvSpPr/>
          <p:nvPr/>
        </p:nvSpPr>
        <p:spPr>
          <a:xfrm>
            <a:off x="539496" y="4061538"/>
            <a:ext cx="11109960" cy="20898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carbon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dioxide.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carbon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dioxide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oxygen.</a:t>
            </a:r>
            <a:endParaRPr lang="en-US" altLang="zh-CN" sz="2800" dirty="0"/>
          </a:p>
        </p:txBody>
      </p:sp>
      <p:sp>
        <p:nvSpPr>
          <p:cNvPr id="4" name="QM_6_AN.253_1#ad447562c.blank?vaa=1&amp;vcp=1&amp;pid=2fdf056cc&amp;color=0,0,0&amp;mp=1&amp;vpa=163&amp;vtp=1&amp;vaab=1&amp;bbb=1"/>
          <p:cNvSpPr/>
          <p:nvPr/>
        </p:nvSpPr>
        <p:spPr>
          <a:xfrm>
            <a:off x="7691978" y="1864293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endParaRPr lang="en-US" altLang="zh-CN" sz="2800" dirty="0"/>
          </a:p>
        </p:txBody>
      </p:sp>
      <p:sp>
        <p:nvSpPr>
          <p:cNvPr id="5" name="QM_6_AN.254_1#ad447562c.blank?vaa=1&amp;vcp=1&amp;pid=2fdf056cc&amp;color=0,0,0&amp;mp=1&amp;vpa=164&amp;vtp=1&amp;vaab=1&amp;bbb=1"/>
          <p:cNvSpPr/>
          <p:nvPr/>
        </p:nvSpPr>
        <p:spPr>
          <a:xfrm>
            <a:off x="765715" y="3479415"/>
            <a:ext cx="1085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endParaRPr lang="en-US" altLang="zh-CN" sz="2800" dirty="0"/>
          </a:p>
        </p:txBody>
      </p:sp>
      <p:sp>
        <p:nvSpPr>
          <p:cNvPr id="6" name="QM_6_AN.255_1#ad447562c.blank?vaa=1&amp;vcp=1&amp;pid=2fdf056cc&amp;color=0,0,0&amp;mp=1&amp;vpa=165&amp;vtp=1&amp;vaab=1&amp;bbb=1"/>
          <p:cNvSpPr/>
          <p:nvPr/>
        </p:nvSpPr>
        <p:spPr>
          <a:xfrm>
            <a:off x="2826289" y="400548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endParaRPr lang="en-US" altLang="zh-CN" sz="2800" dirty="0"/>
          </a:p>
        </p:txBody>
      </p:sp>
      <p:sp>
        <p:nvSpPr>
          <p:cNvPr id="7" name="QM_6_AN.256_1#ad447562c.blank?vaa=1&amp;vcp=1&amp;pid=2fdf056cc&amp;color=0,0,0&amp;mp=1&amp;vpa=166&amp;vtp=1&amp;vaab=1&amp;bbb=1"/>
          <p:cNvSpPr/>
          <p:nvPr/>
        </p:nvSpPr>
        <p:spPr>
          <a:xfrm>
            <a:off x="9922414" y="4410282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greatly</a:t>
            </a:r>
            <a:endParaRPr lang="en-US" altLang="zh-CN" sz="2800" dirty="0"/>
          </a:p>
        </p:txBody>
      </p:sp>
      <p:graphicFrame>
        <p:nvGraphicFramePr>
          <p:cNvPr id="8" name="QM_6_BD.244_1#ad447562c?colgroup=30&amp;vaa=1&amp;vcp=1&amp;pid=2fdf056cc&amp;color=0,0,0&amp;vtp=1&amp;vaab=1&amp;bbb=1">
            <a:extLst>
              <a:ext uri="{FF2B5EF4-FFF2-40B4-BE49-F238E27FC236}">
                <a16:creationId xmlns:a16="http://schemas.microsoft.com/office/drawing/2014/main" id="{90100F6F-C381-ED85-C787-66634A6BE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814155"/>
              </p:ext>
            </p:extLst>
          </p:nvPr>
        </p:nvGraphicFramePr>
        <p:xfrm>
          <a:off x="539496" y="723259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protect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  public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recycle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e3082446?sp=1&amp;vcp=1&amp;pid=cf1c06a0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、阅读理解。</a:t>
            </a:r>
            <a:endParaRPr lang="en-US" altLang="zh-CN" sz="3200" dirty="0"/>
          </a:p>
        </p:txBody>
      </p:sp>
      <p:sp>
        <p:nvSpPr>
          <p:cNvPr id="3" name="QM_6_BD.257_1#fda31585e?vaa=1&amp;vcp=1&amp;pid=ce3082446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Queensland,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Brisbane.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7_2#fda31585e?vaa=1&amp;vcp=1&amp;pid=ce3082446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blows.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northwest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Rainbow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Gorge,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Cathedral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Canyon,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colours.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7_3#fda31585e?vaa=1&amp;vcp=1&amp;pid=ce3082446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Surprisingly,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forests-eucalyptus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curlews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crocodiles,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foxes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dingoes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4bf9506?vcp=1&amp;pid=aba15095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ace015f22?vcp=1&amp;pid=6e4bf9506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160254b5a?sp=1&amp;vaa=1&amp;vcp=1&amp;pid=ace015f22&amp;color=0,0,0&amp;vtp=1&amp;vaab=1&amp;bbb=1&amp;h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.）苍蝇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复数）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.）飞行，飞翔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第三人称单数形式）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.）航班，飞行</a:t>
            </a:r>
            <a:endParaRPr lang="en-US" altLang="zh-CN" sz="2800" dirty="0"/>
          </a:p>
        </p:txBody>
      </p:sp>
      <p:sp>
        <p:nvSpPr>
          <p:cNvPr id="5" name="QB_7_AN.2_1#160254b5a.blank?vaa=1&amp;vcp=1&amp;pid=ace015f22&amp;color=0,0,0&amp;vpa=1&amp;vtp=1&amp;vaab=1&amp;bbb=1"/>
          <p:cNvSpPr/>
          <p:nvPr/>
        </p:nvSpPr>
        <p:spPr>
          <a:xfrm>
            <a:off x="3396202" y="195120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flies</a:t>
            </a:r>
            <a:endParaRPr lang="en-US" altLang="zh-CN" sz="2800" dirty="0"/>
          </a:p>
        </p:txBody>
      </p:sp>
      <p:sp>
        <p:nvSpPr>
          <p:cNvPr id="6" name="QB_7_AN.3_1#160254b5a.blank?vaa=1&amp;vcp=1&amp;pid=ace015f22&amp;color=0,0,0&amp;vpa=2&amp;vtp=1&amp;vaab=1&amp;bbb=1"/>
          <p:cNvSpPr/>
          <p:nvPr/>
        </p:nvSpPr>
        <p:spPr>
          <a:xfrm>
            <a:off x="3780377" y="259890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flies</a:t>
            </a:r>
            <a:endParaRPr lang="en-US" altLang="zh-CN" sz="2800" dirty="0"/>
          </a:p>
        </p:txBody>
      </p:sp>
      <p:sp>
        <p:nvSpPr>
          <p:cNvPr id="7" name="QB_7_AN.4_1#160254b5a.blank?vaa=1&amp;vcp=1&amp;pid=ace015f22&amp;color=0,0,0&amp;vpa=3&amp;vtp=1&amp;vaab=1&amp;bbb=1"/>
          <p:cNvSpPr/>
          <p:nvPr/>
        </p:nvSpPr>
        <p:spPr>
          <a:xfrm>
            <a:off x="8822278" y="2586200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endParaRPr lang="en-US" altLang="zh-CN" sz="2800" dirty="0"/>
          </a:p>
        </p:txBody>
      </p:sp>
      <p:sp>
        <p:nvSpPr>
          <p:cNvPr id="8" name="QB_7_AN.5_1#160254b5a.blank?vaa=1&amp;vcp=1&amp;pid=ace015f22&amp;color=0,0,0&amp;vpa=4&amp;vtp=1&amp;vaab=1&amp;bbb=1"/>
          <p:cNvSpPr/>
          <p:nvPr/>
        </p:nvSpPr>
        <p:spPr>
          <a:xfrm>
            <a:off x="3166015" y="3246600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flew</a:t>
            </a:r>
            <a:endParaRPr lang="en-US" altLang="zh-CN" sz="2800" dirty="0"/>
          </a:p>
        </p:txBody>
      </p:sp>
      <p:sp>
        <p:nvSpPr>
          <p:cNvPr id="9" name="QB_7_AN.6_1#160254b5a.blank?vaa=1&amp;vcp=1&amp;pid=ace015f22&amp;color=0,0,0&amp;vpa=5&amp;vtp=1&amp;vaab=1&amp;bbb=1"/>
          <p:cNvSpPr/>
          <p:nvPr/>
        </p:nvSpPr>
        <p:spPr>
          <a:xfrm>
            <a:off x="6366415" y="3246600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flown</a:t>
            </a:r>
            <a:endParaRPr lang="en-US" altLang="zh-CN" sz="2800" dirty="0"/>
          </a:p>
        </p:txBody>
      </p:sp>
      <p:sp>
        <p:nvSpPr>
          <p:cNvPr id="10" name="QB_7_AN.7_1#160254b5a.blank?vaa=1&amp;vcp=1&amp;pid=ace015f22&amp;color=0,0,0&amp;vpa=6&amp;vtp=1&amp;vaab=1&amp;bbb=1"/>
          <p:cNvSpPr/>
          <p:nvPr/>
        </p:nvSpPr>
        <p:spPr>
          <a:xfrm>
            <a:off x="10125614" y="3233900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7_4#fda31585e?vaa=1&amp;vcp=1&amp;pid=ce3082446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Unluckily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frighten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cream（防晒霜）makes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58_1#b1fcee9f3?vaa=1&amp;vcp=1&amp;pid=fda31585e&amp;color=0,0,0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b1fcee9f3.bracket?vaa=1&amp;vcp=1&amp;pid=fda31585e&amp;color=0,0,0&amp;vpa=167&amp;vtp=1&amp;vaab=1"/>
          <p:cNvSpPr/>
          <p:nvPr/>
        </p:nvSpPr>
        <p:spPr>
          <a:xfrm>
            <a:off x="10151014" y="8611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58_2#b1fcee9f3.choices?vaa=1&amp;vcp=1&amp;pid=fda31585e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endParaRPr lang="en-US" altLang="zh-CN" sz="2800" dirty="0"/>
          </a:p>
        </p:txBody>
      </p:sp>
      <p:sp>
        <p:nvSpPr>
          <p:cNvPr id="5" name="QC_7_BD.260_1#9ba19fffd?vaa=1&amp;vcp=1&amp;pid=fda31585e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61_1#9ba19fffd.bracket?vaa=1&amp;vcp=1&amp;pid=fda31585e&amp;color=0,0,0&amp;vpa=168&amp;vtp=1&amp;vaab=1"/>
          <p:cNvSpPr/>
          <p:nvPr/>
        </p:nvSpPr>
        <p:spPr>
          <a:xfrm>
            <a:off x="6353715" y="34160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260_2#9ba19fffd.choices?vaa=1&amp;vcp=1&amp;pid=fda31585e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colours.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62_1#d8de359ed?vaa=1&amp;vcp=1&amp;pid=fda31585e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“dingoes”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d8de359ed.bracket?vaa=1&amp;vcp=1&amp;pid=fda31585e&amp;color=0,0,0&amp;vpa=169&amp;vtp=1&amp;vaab=1"/>
          <p:cNvSpPr/>
          <p:nvPr/>
        </p:nvSpPr>
        <p:spPr>
          <a:xfrm>
            <a:off x="8969914" y="1521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62_2#d8de359ed.choices?vaa=1&amp;vcp=1&amp;pid=fda31585e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08120" algn="l"/>
                <a:tab pos="7647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foxes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B.crocodiles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</a:t>
            </a:r>
            <a:endParaRPr lang="en-US" altLang="zh-CN" sz="2800" dirty="0"/>
          </a:p>
        </p:txBody>
      </p:sp>
      <p:sp>
        <p:nvSpPr>
          <p:cNvPr id="5" name="QC_7_BD.264_1#e22dc976a?vaa=1&amp;vcp=1&amp;pid=fda31585e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65_1#e22dc976a.bracket?vaa=1&amp;vcp=1&amp;pid=fda31585e&amp;color=0,0,0&amp;vpa=170&amp;vtp=1&amp;vaab=1"/>
          <p:cNvSpPr/>
          <p:nvPr/>
        </p:nvSpPr>
        <p:spPr>
          <a:xfrm>
            <a:off x="9452514" y="27677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64_2#e22dc976a.choices?vaa=1&amp;vcp=1&amp;pid=fda31585e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protected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polluted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66_1#d2ec8674e?vaa=1&amp;vcp=1&amp;pid=fda31585e&amp;color=0,0,0&amp;mp=1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67_1#d2ec8674e.bracket?vaa=1&amp;vcp=1&amp;pid=fda31585e&amp;color=0,0,0&amp;mp=1&amp;vpa=171&amp;vtp=1&amp;vaab=1"/>
          <p:cNvSpPr/>
          <p:nvPr/>
        </p:nvSpPr>
        <p:spPr>
          <a:xfrm>
            <a:off x="6445789" y="2156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66_2#d2ec8674e.choices?vaa=1&amp;vcp=1&amp;pid=fda31585e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.Changes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2cdc0a2?sp=1&amp;vcp=1&amp;pid=cf1c06a0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268_1#68dccab58?vaa=1&amp;vcp=1&amp;pid=c62cdc0a2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近年来，不少学校都提出创建绿色校园。现在请你以“How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School”为题，根据以下写作要点，写一篇80词左右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的英语短文，提出自己的建议，短文开头已给出，不计入总词数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BD.268_2#68dccab58?sp=1&amp;vaa=1&amp;vcp=1&amp;pid=c62cdc0a2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写作要点：1.保持校园整洁；2.节约学校能源；3.宣传环保知识。</a:t>
            </a:r>
            <a:endParaRPr lang="en-US" altLang="zh-CN" sz="2800" dirty="0"/>
          </a:p>
        </p:txBody>
      </p:sp>
      <p:sp>
        <p:nvSpPr>
          <p:cNvPr id="5" name="QB_6_BD.268_3#68dccab58?sp=1&amp;vaa=1&amp;vcp=1&amp;pid=c62cdc0a2&amp;color=0,0,0&amp;vtp=1&amp;vaab=1&amp;bbb=1&amp;hb=1"/>
          <p:cNvSpPr/>
          <p:nvPr/>
        </p:nvSpPr>
        <p:spPr>
          <a:xfrm>
            <a:off x="539496" y="38098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写作要求：1.内容必须包括所给要点，可适当发挥，增加细节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使行文连贯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；2.语篇完整，语句通顺，语法正确，书写规范；3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.文章开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头已给出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，不计入总词数；4.文中不能出现真实的人名、校名或地名。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8_4#68dccab58?vaa=1&amp;vcp=1&amp;pid=c62cdc0a2&amp;color=0,0,0&amp;mp=1&amp;vtp=1&amp;vaab=1&amp;bt=1&amp;bbb=1"/>
          <p:cNvSpPr/>
          <p:nvPr/>
        </p:nvSpPr>
        <p:spPr>
          <a:xfrm>
            <a:off x="539496" y="8659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参考词语：宣传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promote</a:t>
            </a:r>
            <a:endParaRPr lang="en-US" altLang="zh-CN" sz="2800" dirty="0"/>
          </a:p>
        </p:txBody>
      </p:sp>
      <p:sp>
        <p:nvSpPr>
          <p:cNvPr id="3" name="QB_6_BD.268_5#68dccab58?sp=1&amp;vaa=1&amp;vcp=1&amp;pid=c62cdc0a2&amp;color=0,0,0&amp;mp=1&amp;vtp=1&amp;vaab=1&amp;bbb=1&amp;hb=1&amp;hltap=1"/>
          <p:cNvSpPr/>
          <p:nvPr/>
        </p:nvSpPr>
        <p:spPr>
          <a:xfrm>
            <a:off x="539496" y="1498187"/>
            <a:ext cx="11109960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68_5#68dccab58?sp=1&amp;vaa=1&amp;vcp=1&amp;pid=c62cdc0a2&amp;color=0,0,0&amp;mp=1&amp;vtp=1&amp;vaab=1&amp;bbb=1&amp;hb=1&amp;hla=1"/>
          <p:cNvSpPr/>
          <p:nvPr/>
        </p:nvSpPr>
        <p:spPr>
          <a:xfrm>
            <a:off x="539496" y="4002083"/>
            <a:ext cx="11109960" cy="21621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endParaRPr lang="en-US" altLang="zh-CN" sz="2800" b="0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</p:txBody>
      </p:sp>
      <p:sp>
        <p:nvSpPr>
          <p:cNvPr id="5" name="QB_6_AN.268_5#68dccab58?sp=1&amp;vaa=1&amp;vcp=1&amp;pid=c62cdc0a2&amp;color=0,0,0&amp;mp=1&amp;vtp=1&amp;vaab=1&amp;bbb=1&amp;hb=1&amp;hla=1">
            <a:extLst>
              <a:ext uri="{FF2B5EF4-FFF2-40B4-BE49-F238E27FC236}">
                <a16:creationId xmlns:a16="http://schemas.microsoft.com/office/drawing/2014/main" id="{CCA9FBBD-67A6-2A6C-92D3-3D57D5F70851}"/>
              </a:ext>
            </a:extLst>
          </p:cNvPr>
          <p:cNvSpPr/>
          <p:nvPr/>
        </p:nvSpPr>
        <p:spPr>
          <a:xfrm>
            <a:off x="636480" y="2767988"/>
            <a:ext cx="11109960" cy="66917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Here are my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8_5#68dccab58?sp=1&amp;vaa=1&amp;vcp=1&amp;pid=c62cdc0a2&amp;color=0,0,0&amp;mp=1&amp;vtp=1&amp;vaab=1&amp;bbb=1&amp;hb=1&amp;hltap=1"/>
          <p:cNvSpPr/>
          <p:nvPr/>
        </p:nvSpPr>
        <p:spPr>
          <a:xfrm>
            <a:off x="539496" y="1148038"/>
            <a:ext cx="11109960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8_5#68dccab58?sp=1&amp;vaa=1&amp;vcp=1&amp;pid=c62cdc0a2&amp;color=0,0,0&amp;mp=1&amp;vtp=1&amp;vaab=1&amp;bbb=1&amp;hb=1&amp;hla=1"/>
          <p:cNvSpPr/>
          <p:nvPr/>
        </p:nvSpPr>
        <p:spPr>
          <a:xfrm>
            <a:off x="539496" y="1057786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textbooks,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promote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articles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_1#6ae239a60?vaa=1&amp;vcp=1&amp;pid=ace015f22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diary（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.）日记，日记簿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relative（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.）亲戚→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.）关系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riding（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.）骑马（运动）→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.）骑，乘→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.）骑马，乘车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.）制造厂，工厂→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.）布，布料→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.）衣服，服装</a:t>
            </a:r>
            <a:endParaRPr lang="en-US" altLang="zh-CN" sz="2800" dirty="0"/>
          </a:p>
        </p:txBody>
      </p:sp>
      <p:sp>
        <p:nvSpPr>
          <p:cNvPr id="3" name="QB_7_AN.1_1#6ae239a60.blank?vaa=1&amp;vcp=1&amp;pid=ace015f22&amp;color=0,0,0&amp;vpa=7&amp;vtp=1&amp;vaab=1&amp;bbb=1"/>
          <p:cNvSpPr/>
          <p:nvPr/>
        </p:nvSpPr>
        <p:spPr>
          <a:xfrm>
            <a:off x="5166265" y="153387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diaries</a:t>
            </a:r>
            <a:endParaRPr lang="en-US" altLang="zh-CN" sz="2800" dirty="0"/>
          </a:p>
        </p:txBody>
      </p:sp>
      <p:sp>
        <p:nvSpPr>
          <p:cNvPr id="5" name="QB_7_AN.2_1#6ae239a60.blank?vaa=1&amp;vcp=1&amp;pid=ace015f22&amp;color=0,0,0&amp;vpa=8&amp;vtp=1&amp;vaab=1&amp;bbb=1"/>
          <p:cNvSpPr/>
          <p:nvPr/>
        </p:nvSpPr>
        <p:spPr>
          <a:xfrm>
            <a:off x="4064540" y="2168874"/>
            <a:ext cx="1935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endParaRPr lang="en-US" altLang="zh-CN" sz="2800" dirty="0"/>
          </a:p>
        </p:txBody>
      </p:sp>
      <p:sp>
        <p:nvSpPr>
          <p:cNvPr id="7" name="QB_7_AN.3_1#6ae239a60.blank?vaa=1&amp;vcp=1&amp;pid=ace015f22&amp;color=0,0,0&amp;vpa=9&amp;vtp=1&amp;vaab=1&amp;bbb=1"/>
          <p:cNvSpPr/>
          <p:nvPr/>
        </p:nvSpPr>
        <p:spPr>
          <a:xfrm>
            <a:off x="5310727" y="282927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endParaRPr lang="en-US" altLang="zh-CN" sz="2800" dirty="0"/>
          </a:p>
        </p:txBody>
      </p:sp>
      <p:sp>
        <p:nvSpPr>
          <p:cNvPr id="8" name="QB_7_AN.4_1#6ae239a60.blank?vaa=1&amp;vcp=1&amp;pid=ace015f22&amp;color=0,0,0&amp;vpa=10&amp;vtp=1&amp;vaab=1&amp;bbb=1"/>
          <p:cNvSpPr/>
          <p:nvPr/>
        </p:nvSpPr>
        <p:spPr>
          <a:xfrm>
            <a:off x="8706389" y="28292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rode</a:t>
            </a:r>
            <a:endParaRPr lang="en-US" altLang="zh-CN" sz="2800" dirty="0"/>
          </a:p>
        </p:txBody>
      </p:sp>
      <p:sp>
        <p:nvSpPr>
          <p:cNvPr id="9" name="QB_7_AN.5_1#6ae239a60.blank?vaa=1&amp;vcp=1&amp;pid=ace015f22&amp;color=0,0,0&amp;vpa=11&amp;vtp=1&amp;vaab=1&amp;bbb=1"/>
          <p:cNvSpPr/>
          <p:nvPr/>
        </p:nvSpPr>
        <p:spPr>
          <a:xfrm>
            <a:off x="1083215" y="347697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ridden</a:t>
            </a:r>
            <a:endParaRPr lang="en-US" altLang="zh-CN" sz="2800" dirty="0"/>
          </a:p>
        </p:txBody>
      </p:sp>
      <p:sp>
        <p:nvSpPr>
          <p:cNvPr id="10" name="QB_7_AN.6_1#6ae239a60.blank?vaa=1&amp;vcp=1&amp;pid=ace015f22&amp;color=0,0,0&amp;vpa=12&amp;vtp=1&amp;vaab=1&amp;bbb=1"/>
          <p:cNvSpPr/>
          <p:nvPr/>
        </p:nvSpPr>
        <p:spPr>
          <a:xfrm>
            <a:off x="4994815" y="347697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endParaRPr lang="en-US" altLang="zh-CN" sz="2800" dirty="0"/>
          </a:p>
        </p:txBody>
      </p:sp>
      <p:sp>
        <p:nvSpPr>
          <p:cNvPr id="12" name="QB_7_AN.7_1#6ae239a60.blank?vaa=1&amp;vcp=1&amp;pid=ace015f22&amp;color=0,0,0&amp;vpa=13&amp;vtp=1&amp;vaab=1&amp;bbb=1"/>
          <p:cNvSpPr/>
          <p:nvPr/>
        </p:nvSpPr>
        <p:spPr>
          <a:xfrm>
            <a:off x="5480590" y="4124674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factories</a:t>
            </a:r>
            <a:endParaRPr lang="en-US" altLang="zh-CN" sz="2800" dirty="0"/>
          </a:p>
        </p:txBody>
      </p:sp>
      <p:sp>
        <p:nvSpPr>
          <p:cNvPr id="14" name="QB_7_AN.20_1#6ae239a60.blank?vaa=1&amp;vcp=1&amp;pid=ace015f22&amp;color=0,0,0&amp;vpa=14&amp;vtp=1&amp;vaab=1&amp;bbb=1"/>
          <p:cNvSpPr/>
          <p:nvPr/>
        </p:nvSpPr>
        <p:spPr>
          <a:xfrm>
            <a:off x="4409027" y="4751419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eed298c?vcp=1&amp;pid=6e4bf950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21_1#acecf8f9f?vaa=1&amp;vcp=1&amp;pid=b0eed298c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central（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.）中心的；中央的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.）中心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；中央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.）整体的，普遍的→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.）通常，普遍地，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.）快速的，迅速的→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.）迅速，快速地</a:t>
            </a:r>
            <a:endParaRPr lang="en-US" altLang="zh-CN" sz="2800" dirty="0"/>
          </a:p>
        </p:txBody>
      </p:sp>
      <p:sp>
        <p:nvSpPr>
          <p:cNvPr id="4" name="QB_7_AN.1_1#acecf8f9f.blank?vaa=1&amp;vcp=1&amp;pid=b0eed298c&amp;color=0,0,0&amp;vpa=15&amp;vtp=1&amp;vaab=1&amp;bbb=1"/>
          <p:cNvSpPr/>
          <p:nvPr/>
        </p:nvSpPr>
        <p:spPr>
          <a:xfrm>
            <a:off x="6071140" y="1233015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</a:t>
            </a:r>
            <a:endParaRPr lang="en-US" altLang="zh-CN" sz="2800" dirty="0"/>
          </a:p>
        </p:txBody>
      </p:sp>
      <p:sp>
        <p:nvSpPr>
          <p:cNvPr id="6" name="QB_7_AN.2_1#acecf8f9f.blank?vaa=1&amp;vcp=1&amp;pid=b0eed298c&amp;color=0,0,0&amp;vpa=16&amp;vtp=1&amp;vaab=1&amp;bbb=1"/>
          <p:cNvSpPr/>
          <p:nvPr/>
        </p:nvSpPr>
        <p:spPr>
          <a:xfrm>
            <a:off x="6099715" y="1868015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generally</a:t>
            </a:r>
            <a:endParaRPr lang="en-US" altLang="zh-CN" sz="2800" dirty="0"/>
          </a:p>
        </p:txBody>
      </p:sp>
      <p:sp>
        <p:nvSpPr>
          <p:cNvPr id="8" name="QB_7_AN.26_1#acecf8f9f.blank?vaa=1&amp;vcp=1&amp;pid=b0eed298c&amp;color=0,0,0&amp;vpa=17&amp;vtp=1&amp;vaab=1&amp;bbb=1"/>
          <p:cNvSpPr/>
          <p:nvPr/>
        </p:nvSpPr>
        <p:spPr>
          <a:xfrm>
            <a:off x="5772690" y="3142460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cb317eb?vcp=1&amp;pid=6e4bf950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27_1#05fbc4098?vaa=1&amp;vcp=1&amp;pid=e7cb317e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.）不久前；最近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.）最近的；新近的</a:t>
            </a:r>
            <a:endParaRPr lang="en-US" altLang="zh-CN" sz="2800" dirty="0"/>
          </a:p>
        </p:txBody>
      </p:sp>
      <p:sp>
        <p:nvSpPr>
          <p:cNvPr id="4" name="QB_7_AN.28_1#05fbc4098.blank?vaa=1&amp;vcp=1&amp;pid=e7cb317eb&amp;color=0,0,0&amp;vpa=18&amp;vtp=1&amp;vaab=1&amp;bbb=1"/>
          <p:cNvSpPr/>
          <p:nvPr/>
        </p:nvSpPr>
        <p:spPr>
          <a:xfrm>
            <a:off x="5626640" y="1220580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2*202"/>
  <p:tag name="TABLE_ENDDRAG_RECT" val="42*104*872*202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3389</Words>
  <Application>Microsoft Office PowerPoint</Application>
  <PresentationFormat>宽屏</PresentationFormat>
  <Paragraphs>672</Paragraphs>
  <Slides>66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66</vt:i4>
      </vt:variant>
    </vt:vector>
  </HeadingPairs>
  <TitlesOfParts>
    <vt:vector size="75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11</cp:revision>
  <dcterms:created xsi:type="dcterms:W3CDTF">2024-11-29T13:01:00Z</dcterms:created>
  <dcterms:modified xsi:type="dcterms:W3CDTF">2025-07-25T07:36:45Z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35FD77A52FF144F4A0E67C1A09779BC0_12</vt:lpwstr>
  </property>
  <property fmtid="{D5CDD505-2E9C-101B-9397-08002B2CF9AE}" pid="3" name="KSOProductBuildVer">
    <vt:lpwstr>2052-12.1.0.18912</vt:lpwstr>
  </property>
</Properties>
</file>