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5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1636395"/>
            <a:ext cx="6515100" cy="35845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95415" y="2364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68795" y="33229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107565"/>
            <a:ext cx="6515100" cy="26428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19775" y="24606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ACDF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8450" y="2230755"/>
            <a:ext cx="6515100" cy="23958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5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104265"/>
            <a:ext cx="6386830" cy="464947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5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218565"/>
            <a:ext cx="6386830" cy="44208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2025-02-07T10:17:03Z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