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5.png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6830" y="903605"/>
            <a:ext cx="9768840" cy="50539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268335" y="3886835"/>
            <a:ext cx="1264920" cy="4241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67255" y="5081270"/>
            <a:ext cx="5029835" cy="4908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(6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(10+3)=367.38(cm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 altLang="zh-CN" sz="2000" spc="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4" name="图片 3" descr="3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5845" y="1224280"/>
            <a:ext cx="10154920" cy="28321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2175510" y="2642235"/>
                <a:ext cx="4580255" cy="97917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1.5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15</m:t>
                        </m:r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+</m:t>
                        </m:r>
                        <m:r>
                          <a:rPr lang="en-US" altLang="zh-CN" sz="24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=1.125(L)</a:t>
                </a:r>
                <a:endParaRPr lang="zh-CN" altLang="en-US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5510" y="2642235"/>
                <a:ext cx="4580255" cy="97917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0135" y="1313815"/>
            <a:ext cx="10223500" cy="29476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33015" y="3145790"/>
            <a:ext cx="4634230" cy="12896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(40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5=6280(cm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(20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=314(cm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6280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314=20(cm)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8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9205" y="1074420"/>
            <a:ext cx="9852025" cy="35375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99310" y="3237230"/>
            <a:ext cx="465645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(10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(16+10)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2=1020.5(cm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</Words>
  <Application>WPS 演示</Application>
  <PresentationFormat>宽屏</PresentationFormat>
  <Paragraphs>12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Cambria Math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179</cp:revision>
  <dcterms:created xsi:type="dcterms:W3CDTF">2019-06-19T02:08:00Z</dcterms:created>
  <dcterms:modified xsi:type="dcterms:W3CDTF">2025-02-07T14:30:17Z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