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tiff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600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3_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3305" y="1190625"/>
            <a:ext cx="7449820" cy="44646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87420" y="2781300"/>
            <a:ext cx="18072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负十三分之八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7730" y="2762250"/>
            <a:ext cx="1210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正七点三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606155" y="2628900"/>
                <a:ext cx="575310" cy="5156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600" i="1">
                          <a:solidFill>
                            <a:srgbClr val="F0127D"/>
                          </a:solidFill>
                          <a:uFillTx/>
                          <a:latin typeface="Cambria Math" panose="02040503050406030204" charset="0"/>
                          <a:ea typeface="黑体" panose="02010609060101010101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16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16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1600" i="1">
                              <a:solidFill>
                                <a:srgbClr val="F0127D"/>
                              </a:solidFill>
                              <a:uFillTx/>
                              <a:latin typeface="Cambria Math" panose="02040503050406030204" charset="0"/>
                              <a:ea typeface="黑体" panose="02010609060101010101" charset="-122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1600">
                  <a:solidFill>
                    <a:srgbClr val="F0127D"/>
                  </a:solidFill>
                  <a:uFillTx/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6155" y="2628900"/>
                <a:ext cx="575310" cy="5156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7841615" y="3173095"/>
            <a:ext cx="157226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支出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500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0270" y="4382770"/>
            <a:ext cx="85852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-8 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1085" y="4380865"/>
            <a:ext cx="81026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-2 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2015" y="4674870"/>
            <a:ext cx="85153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+13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3935" y="4663440"/>
            <a:ext cx="94678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-3 </a:t>
            </a:r>
            <a:r>
              <a:rPr lang="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℃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44060" y="5002530"/>
            <a:ext cx="89852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北京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42660" y="4993005"/>
            <a:ext cx="72644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-8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04885" y="4983480"/>
            <a:ext cx="72644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广州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40455" y="5293995"/>
            <a:ext cx="72644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+13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3_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4585" y="2050415"/>
            <a:ext cx="7402830" cy="26930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22775" y="2392045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06260" y="3965575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3_0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5865" y="2192655"/>
            <a:ext cx="7425690" cy="24250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16090" y="3752850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9035" y="3756025"/>
            <a:ext cx="5753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18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1370" y="4192270"/>
            <a:ext cx="100711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2014.5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835140" y="4249420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94705" y="4744085"/>
            <a:ext cx="403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313420" y="3307080"/>
            <a:ext cx="322580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2" name="图片 1" descr="1-3_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93950" y="2280920"/>
            <a:ext cx="7148830" cy="2653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94835" y="4102100"/>
            <a:ext cx="559371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:80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(1+25%)=100(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pPr algn="l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:80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(1-5%)=76(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11" grpId="0"/>
      <p:bldP spid="11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icid" val="{b21cc484-4c09-493d-ba26-2fb7461ce1f0}"/>
</p:tagLst>
</file>

<file path=ppt/tags/tag64.xml><?xml version="1.0" encoding="utf-8"?>
<p:tagLst xmlns:p="http://schemas.openxmlformats.org/presentationml/2006/main">
  <p:tag name="picid" val="{e16e00bb-c560-4702-851d-33f181ef227a}"/>
</p:tagLst>
</file>

<file path=ppt/tags/tag65.xml><?xml version="1.0" encoding="utf-8"?>
<p:tagLst xmlns:p="http://schemas.openxmlformats.org/presentationml/2006/main">
  <p:tag name="picid" val="{8e1841f2-354e-42d5-806f-f2fa1fdf6874}"/>
</p:tagLst>
</file>

<file path=ppt/tags/tag66.xml><?xml version="1.0" encoding="utf-8"?>
<p:tagLst xmlns:p="http://schemas.openxmlformats.org/presentationml/2006/main">
  <p:tag name="picid" val="{20c16e16-d9e1-4ca6-912a-5e62fd17763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2025-01-10T02:54:39Z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