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6363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1d8237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EC2C4E5-CE32-4BA5-ABF8-B86C5869A37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要点速记6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中外历史上的第一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1d8237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9C27ABB-6A8B-4941-8455-1937BE94C3B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要点速记6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中外历史上的第一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1d8237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AC1A903-5CBB-425D-875E-A39C3C70EB8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要点速记6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中外历史上的第一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f2bdb6800099b629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A8FD625-3572-5277-AFC5-7A9E158CB8B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EA2E578-DA99-4D80-A991-A3652A9F7925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83BC8F0-41AB-450E-8E9E-ECC78F35BD1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8CD3255-A1E4-4B10-B0FF-F9E90442FB2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FAB55F2-E725-40FE-9AA1-07E3A4DE59A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61d823795.fixed?vcp=1&amp;pid=bc8fbd73b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61d823795.fixed?vcp=1&amp;pid=bc8fbd73b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_BD#61d823795.fixed?vcp=1&amp;pid=bc8fbd73b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要点速记6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中外历史上的第一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aa232754d?sp=1&amp;vcp=1&amp;pid=61d823795&amp;color=0,0,0&amp;vtp=1&amp;vaab=1&amp;bt=1&amp;bb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1.我国历史上第一个王朝：夏朝。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2.我国历史上第一个统一的多民族的封建国家：公元前221年嬴政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建立的秦朝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3.我国历史上第一次大规模的农民起义：公元前209年，陈胜、吴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广领导的大泽乡起义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4.我国第一部纪传体通史：西汉的司马迁撰写的《史记》。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世界上第一次把圆周率的数值精确到小数点后第七位数字的人：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南朝的祖冲之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aa232754d?sp=1&amp;vcp=1&amp;pid=61d823795&amp;color=0,0,0&amp;mp=1&amp;vtp=1&amp;vaab=1&amp;bt=1&amp;bbb=1"/>
          <p:cNvSpPr/>
          <p:nvPr/>
        </p:nvSpPr>
        <p:spPr>
          <a:xfrm>
            <a:off x="539496" y="163386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6.我国第一部编年体通史巨著：《</a:t>
            </a: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资治通鉴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7.我国第一部以农民起义为题材的长篇小说：施耐庵的《水浒传》。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8.中俄两国签订的第一个边界条约：1689年的《尼布楚条约》。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9.我国近代史上第一个不平等条约：1842年签订的中英《南京条约》。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10.洋务派创办的第一个民用企业：上海轮船招商局（1872年）。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中国近代第一所新式学堂：洋务派创办的京师同文馆（1862年）。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aa232754d?sp=1&amp;vcp=1&amp;pid=61d823795&amp;color=0,0,0&amp;mp=1&amp;vtp=1&amp;vaab=1&amp;bt=1&amp;bbb=1&amp;hb=1"/>
          <p:cNvSpPr/>
          <p:nvPr/>
        </p:nvSpPr>
        <p:spPr>
          <a:xfrm>
            <a:off x="539496" y="676656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12.中国近代第一所体制完备的高等学府：戊戌变法时期创立的京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师大学堂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13.中国新文学史上的第一篇白话小说：《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狂人日记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14.我国历史上第一部具有资产阶级共和国宪法性质的重要文件：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中华民国临时约法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15.第一个农村革命根据地：井冈山革命根据地。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16.我国第一部社会主义类型的宪法：1954年颁布的《中华人民共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和国宪法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第一位访问中国的美国总统：尼克松。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aa232754d?sp=1&amp;vcp=1&amp;pid=61d823795&amp;color=0,0,0&amp;mp=1&amp;vtp=1&amp;vaab=1&amp;bt=1&amp;bbb=1"/>
          <p:cNvSpPr/>
          <p:nvPr/>
        </p:nvSpPr>
        <p:spPr>
          <a:xfrm>
            <a:off x="539496" y="163386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18.我国第一艘航空母舰：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辽宁舰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19.迄今已知世界上第一部较为完整的成文法典：《</a:t>
            </a:r>
            <a:r>
              <a:rPr kumimoji="0" lang="en-US" altLang="zh-CN" sz="2800" i="0" u="none" strike="noStrike" kern="1200" cap="none" spc="-5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汉谟拉比法典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20.世界古代史上第一个地跨欧、亚、非三大洲的帝国：亚历山大帝国。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21.世界上第一个工业国家：英国。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世界上第一辆蒸汽机车：英国的斯蒂芬森设计的蒸汽机车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（1825年）。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aa232754d?sp=1&amp;vcp=1&amp;pid=61d823795&amp;color=0,0,0&amp;vtp=1&amp;vaab=1&amp;bt=1&amp;bbb=1"/>
          <p:cNvSpPr/>
          <p:nvPr/>
        </p:nvSpPr>
        <p:spPr>
          <a:xfrm>
            <a:off x="539496" y="195390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23.世界上第一辆汽车：1885年，德国人本茨研制。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24.社会主义第一次由理论变为现实的事件：1917年俄国十月革命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的胜利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25.人类历史上第一次规模空前的战争：第一次世界大战。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世界上第一个无产阶级专政的国家：苏俄。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244</Words>
  <Application>Microsoft Office PowerPoint</Application>
  <PresentationFormat>宽屏</PresentationFormat>
  <Paragraphs>44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 (正文)</vt:lpstr>
      <vt:lpstr>等线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/>
  <cp:keywords/>
  <dc:description/>
  <cp:lastModifiedBy>ssm</cp:lastModifiedBy>
  <cp:revision>6</cp:revision>
  <dcterms:created xsi:type="dcterms:W3CDTF">2024-11-29T08:00:58Z</dcterms:created>
  <dcterms:modified xsi:type="dcterms:W3CDTF">2025-07-28T01:02:24Z</dcterms:modified>
  <cp:category/>
  <cp:contentStatus/>
</cp:coreProperties>
</file>