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2" r:id="rId5"/>
    <p:sldId id="283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355" y="968375"/>
            <a:ext cx="6757670" cy="54902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622415" y="5487670"/>
            <a:ext cx="380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2415" y="5985510"/>
            <a:ext cx="380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6090" y="5985510"/>
            <a:ext cx="380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8210" y="5985510"/>
            <a:ext cx="5975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48575" y="5487670"/>
            <a:ext cx="380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3935" y="6087110"/>
            <a:ext cx="38036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65745" y="5960745"/>
            <a:ext cx="380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8" grpId="0"/>
      <p:bldP spid="8" grpId="1"/>
      <p:bldP spid="6" grpId="0"/>
      <p:bldP spid="6" grpId="1"/>
      <p:bldP spid="9" grpId="0"/>
      <p:bldP spid="9" grpId="1"/>
      <p:bldP spid="5" grpId="0"/>
      <p:bldP spid="5" grpId="1"/>
      <p:bldP spid="7" grpId="0"/>
      <p:bldP spid="7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810" y="1187450"/>
            <a:ext cx="9396095" cy="44837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242935" y="2848610"/>
            <a:ext cx="7423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4220" y="3932555"/>
            <a:ext cx="7423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2370" y="3932555"/>
            <a:ext cx="5397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0290" y="5059680"/>
            <a:ext cx="5829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3185" y="5059680"/>
            <a:ext cx="5397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8635" y="5059680"/>
            <a:ext cx="5397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01710" y="5078095"/>
            <a:ext cx="7423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17380" y="5059680"/>
            <a:ext cx="568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5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144905"/>
            <a:ext cx="9282430" cy="43522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343015" y="1601470"/>
            <a:ext cx="61214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3015" y="3559810"/>
            <a:ext cx="61214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9395" y="2636520"/>
            <a:ext cx="393954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355" y="4753610"/>
            <a:ext cx="1575435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3765" y="986155"/>
            <a:ext cx="8416925" cy="52552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97225" y="4124960"/>
            <a:ext cx="17868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4×2=8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97225" y="5426075"/>
            <a:ext cx="17868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8×5=40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4370" y="878840"/>
            <a:ext cx="7534275" cy="5715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41245" y="2877185"/>
            <a:ext cx="3641725" cy="4724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7×6=6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（颗）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减少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颗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1095" y="5132070"/>
            <a:ext cx="3641725" cy="4724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（颗）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增加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颗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9780" y="5726430"/>
            <a:ext cx="7695565" cy="478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解析:奶糖的数量不变，水果糖是48+6=8(颗) ,需要增加8-7=1(颗)。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4370" y="3761740"/>
            <a:ext cx="5158740" cy="653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解析:水果糖的数量不变,奶糖是7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6=42(颗),需要减少48-42=6(颗)。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WPS 演示</Application>
  <PresentationFormat>宽屏</PresentationFormat>
  <Paragraphs>48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184</cp:revision>
  <dcterms:created xsi:type="dcterms:W3CDTF">2019-06-19T02:08:00Z</dcterms:created>
  <dcterms:modified xsi:type="dcterms:W3CDTF">2024-09-02T05:36:21Z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B6541C12464245D1A335EE49D17EB44A_13</vt:lpwstr>
  </property>
</Properties>
</file>