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71" r:id="rId3"/>
    <p:sldId id="281" r:id="rId4"/>
    <p:sldId id="282" r:id="rId5"/>
    <p:sldId id="283" r:id="rId6"/>
    <p:sldId id="284" r:id="rId7"/>
    <p:sldId id="285" r:id="rId8"/>
    <p:sldId id="286" r:id="rId9"/>
    <p:sldId id="287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7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4890" y="955040"/>
            <a:ext cx="7880350" cy="530923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291330" y="4971415"/>
            <a:ext cx="1608455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2×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10+6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91330" y="5344795"/>
            <a:ext cx="1608455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2×</a:t>
            </a: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16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91330" y="5777230"/>
            <a:ext cx="1608455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32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（厘米）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83525" y="4971415"/>
            <a:ext cx="1608455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5×</a:t>
            </a: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83525" y="5344795"/>
            <a:ext cx="1608455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（分米）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1870" y="1354455"/>
            <a:ext cx="10241915" cy="207454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275965" y="2578735"/>
            <a:ext cx="295656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2×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6+3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=18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（分米）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6190" y="1227455"/>
            <a:ext cx="9384665" cy="252095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275965" y="2578735"/>
            <a:ext cx="295656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8×</a:t>
            </a: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=32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（米）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8525" y="1153160"/>
            <a:ext cx="10175875" cy="271018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653155" y="2491740"/>
            <a:ext cx="3318510" cy="15601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2×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13+5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=36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（厘米）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36÷4=9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（厘米）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4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7240" y="1024255"/>
            <a:ext cx="10036810" cy="314325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653155" y="2491740"/>
            <a:ext cx="3318510" cy="15601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4×</a:t>
            </a: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=8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（厘米）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×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（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8+4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=24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（厘米）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4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1765" y="1050290"/>
            <a:ext cx="9348470" cy="346646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288665" y="2491740"/>
            <a:ext cx="3683000" cy="15601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3×1</a:t>
            </a: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45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（厘米）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（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45+23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）×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2=136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（厘米）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4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5245" y="1127760"/>
            <a:ext cx="9118600" cy="297815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325245" y="2143760"/>
            <a:ext cx="3318510" cy="15601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2×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8+6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）</a:t>
            </a: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28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（米）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6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2+8=20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（米）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4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3845" y="1029970"/>
            <a:ext cx="9084310" cy="377634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312545" y="3631565"/>
            <a:ext cx="5854065" cy="18948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         28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+9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×2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=46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（厘米）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解析:把长方形右边的宽移到左边，这个图形的周长刚好等于正方形的周长加上长方形两条长的长度。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234</Words>
  <Application>WPS 演示</Application>
  <PresentationFormat>宽屏</PresentationFormat>
  <Paragraphs>36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182</cp:revision>
  <dcterms:created xsi:type="dcterms:W3CDTF">2019-06-19T02:08:00Z</dcterms:created>
  <dcterms:modified xsi:type="dcterms:W3CDTF">2024-09-02T08:37:23Z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8BA50FDF4D314A41B55FE4886F813D2F_13</vt:lpwstr>
  </property>
</Properties>
</file>