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1F66E-7CE0-4851-3AC9-858BA392D7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A09027-E3BD-6A0D-C04E-BC35C81A41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809ACD-03B1-490A-CCC3-47BD14410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1FF29B-438E-3484-4811-B76583E6D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5C0C8D-C766-1EEC-984D-65D387B3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300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1C0EA3-4CB6-A901-C431-52F87DB7B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66721F-8A4C-5DB5-B4F0-76A587719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9D2D07-EDD5-C29D-5D5A-21F088C8F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25D8D2-AA60-9EE9-1596-53B1D0996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BBBD01-2FB7-3452-F016-57229FB1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02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750909-7778-F1ED-7058-25F8DB9D2D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9363ADF-FCCB-95B3-8D31-32DD31918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98F57A-55E9-2C4B-E035-4DF083F1E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BA4685-3CBD-E4E4-0E04-DECF5E89E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02A014-6A79-440F-5803-150A24445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87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B9F06-B942-521A-770E-8F32B498E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70B814-B306-0686-F345-F3D7ABFB30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2E81DB-943D-D64F-053F-C1287E617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901417-A871-B7A5-C20E-705DA81D5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302012-016D-5925-FA2B-C7921D77D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318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B657C0-89A1-0C21-59E7-FC209EE14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39C092-FA12-A677-0723-8591F4830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06F403-4C98-754A-BF31-33951079C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F71620-CFC0-518B-8D7E-595B4CEEC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8BB3D0-F7DA-FB56-8C63-D7C8B31EC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1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D7C11-DECF-545A-632F-1033BBF60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943FA3-F301-806B-41D4-AF8360A264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8AD256-C802-9F21-4C81-F7A8FEF259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7A8687-6C37-7AD2-73FD-44AB42A5C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73E94C-C471-35E1-C11B-0419367B1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4D4B30-0BAE-7FCD-DFD9-3EB5F5D0E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2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1EA573-1A0E-F4CA-B901-C41CAA6F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C62871-AFCD-60F8-5C20-92E57BA47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D5D78D-241B-6048-F60F-B47C93B47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886B8A8-C8EF-3F5A-7A2B-46D556AF22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2ABD03-0E13-6BEC-74B5-CC719E6F84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797AA46-72F7-881E-B638-DAA0227D4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67293B9-8387-7CFD-8593-8F65DCC3F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74912A-F128-55F6-3B65-29CD66CE3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4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87475B-81E7-6EA5-3329-2E9F25C57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C8DE4D-A6E1-A6FB-2D29-2E84DF0CB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F20CB8-F038-C28A-88F3-56471D950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B3161C-EB65-C689-695C-57822EC5C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75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AB473A-1E92-7119-D471-9D1A22A10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34749F-6F93-66F3-85ED-7AF89A98C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9CFA75-E196-ED5C-E64A-DB62BAFA0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32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0E21F4-CB51-B83A-8CC1-EC06B3DD2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F7DD63-9AB7-70A3-3EBA-382A44341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85B039C-7DB9-E5F2-7A71-0CC11844B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99ECFA-FBF6-E35C-011A-8501C5866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DB9D4D4-F461-B243-9AE5-91399891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ABA0CB-90A0-E4DC-CFB2-0E230F556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409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BA0879-2D96-C29C-C46A-CA5A9070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FCE35A5-83D6-C1CA-9096-62AACC6877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F3C29F8-01E7-9C89-82CD-312BBC0938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FF54D9-8C5A-1E8E-5EB3-B1F07974F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4C3039-9023-EA9D-5C33-3C8CFD5B5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E17CBB-807A-F9AA-1885-A0D84FE64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13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463BB3D-F2D4-E432-D07A-AC9879E22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A51868-4E78-B937-AC89-CA1E9D9EB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A14C1F-9470-935B-54ED-3F02463E3A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85224-7FC6-4D7D-A427-FAA12C1B5418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40BC9F-C6BA-250E-BD6F-C47B0B9630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3D2C11-893B-8167-8162-ACEB25610D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26F9F-519D-4F2D-8FFF-C2FEDC4F2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8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F6C6B-E29C-D505-3C51-B34B1967B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0E3E8AE-A667-9F62-E530-C13D7683E0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F1A79AD-8E80-0D67-9EDF-5ADF6BE0D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410" y="643890"/>
            <a:ext cx="6612890" cy="58264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92332EB-42F0-0F3E-5897-E01BF5BFA1FC}"/>
              </a:ext>
            </a:extLst>
          </p:cNvPr>
          <p:cNvSpPr txBox="1"/>
          <p:nvPr/>
        </p:nvSpPr>
        <p:spPr>
          <a:xfrm>
            <a:off x="3175000" y="3574118"/>
            <a:ext cx="23431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3×2=6(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C57511-E888-4A53-1423-94F8D0B92507}"/>
              </a:ext>
            </a:extLst>
          </p:cNvPr>
          <p:cNvSpPr txBox="1"/>
          <p:nvPr/>
        </p:nvSpPr>
        <p:spPr>
          <a:xfrm>
            <a:off x="3175000" y="5285720"/>
            <a:ext cx="4634602" cy="1359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558800">
              <a:lnSpc>
                <a:spcPct val="107000"/>
              </a:lnSpc>
              <a:spcBef>
                <a:spcPts val="250"/>
              </a:spcBef>
            </a:pPr>
            <a:r>
              <a:rPr lang="zh-CN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一块铺天堂草，另一块铺白三叶。</a:t>
            </a:r>
            <a:endParaRPr lang="en-US" altLang="zh-CN" sz="2000" spc="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R="558800">
              <a:lnSpc>
                <a:spcPct val="107000"/>
              </a:lnSpc>
              <a:spcBef>
                <a:spcPts val="250"/>
              </a:spcBef>
            </a:pPr>
            <a:r>
              <a:rPr lang="zh-CN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26×18=468(</a:t>
            </a:r>
            <a:r>
              <a:rPr lang="zh-CN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平方米</a:t>
            </a:r>
            <a:r>
              <a:rPr lang="en-US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91000"/>
              </a:lnSpc>
              <a:spcBef>
                <a:spcPts val="55"/>
              </a:spcBef>
            </a:pPr>
            <a:r>
              <a:rPr lang="en-US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468×(2+3)=2340(</a:t>
            </a:r>
            <a:r>
              <a:rPr lang="zh-CN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  <a:r>
              <a:rPr lang="en-US" altLang="zh-CN" sz="2000" spc="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75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84EF34-9BE7-75E4-BDDA-191803409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3CF0E5B-4CF8-D11C-0EB1-7F69F290FE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309" y="1190513"/>
            <a:ext cx="8316109" cy="447697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C813179-F7FD-0EFF-F308-5C8B6F24AF60}"/>
              </a:ext>
            </a:extLst>
          </p:cNvPr>
          <p:cNvSpPr txBox="1"/>
          <p:nvPr/>
        </p:nvSpPr>
        <p:spPr>
          <a:xfrm>
            <a:off x="3486150" y="357505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墨竹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B956C5-018D-7883-E4BA-01DC2D30DB92}"/>
              </a:ext>
            </a:extLst>
          </p:cNvPr>
          <p:cNvSpPr txBox="1"/>
          <p:nvPr/>
        </p:nvSpPr>
        <p:spPr>
          <a:xfrm>
            <a:off x="3486150" y="499110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墨竹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9795AD-5B77-A2E6-F1C8-D806EC337251}"/>
              </a:ext>
            </a:extLst>
          </p:cNvPr>
          <p:cNvSpPr txBox="1"/>
          <p:nvPr/>
        </p:nvSpPr>
        <p:spPr>
          <a:xfrm>
            <a:off x="3486150" y="402590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智达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32E413A-83A7-9E8A-708B-B5BEAFE0B81F}"/>
              </a:ext>
            </a:extLst>
          </p:cNvPr>
          <p:cNvSpPr txBox="1"/>
          <p:nvPr/>
        </p:nvSpPr>
        <p:spPr>
          <a:xfrm>
            <a:off x="3486150" y="4514769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智达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8BAA0C-62C3-3161-5831-7603CB38E8DD}"/>
              </a:ext>
            </a:extLst>
          </p:cNvPr>
          <p:cNvSpPr txBox="1"/>
          <p:nvPr/>
        </p:nvSpPr>
        <p:spPr>
          <a:xfrm>
            <a:off x="6263713" y="3587638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6673A0D-992D-73A1-4A74-41920D4B50A9}"/>
              </a:ext>
            </a:extLst>
          </p:cNvPr>
          <p:cNvSpPr txBox="1"/>
          <p:nvPr/>
        </p:nvSpPr>
        <p:spPr>
          <a:xfrm>
            <a:off x="5203263" y="402590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4F02136-9635-3185-6F68-864FA9A97349}"/>
              </a:ext>
            </a:extLst>
          </p:cNvPr>
          <p:cNvSpPr txBox="1"/>
          <p:nvPr/>
        </p:nvSpPr>
        <p:spPr>
          <a:xfrm>
            <a:off x="6393326" y="403231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5B0E3E-4584-9D1A-2B1D-7A72C7C59396}"/>
              </a:ext>
            </a:extLst>
          </p:cNvPr>
          <p:cNvSpPr txBox="1"/>
          <p:nvPr/>
        </p:nvSpPr>
        <p:spPr>
          <a:xfrm>
            <a:off x="5209613" y="4489359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E8F237-1E4A-FB84-AE1E-ED5F6E6A2CD7}"/>
              </a:ext>
            </a:extLst>
          </p:cNvPr>
          <p:cNvSpPr txBox="1"/>
          <p:nvPr/>
        </p:nvSpPr>
        <p:spPr>
          <a:xfrm>
            <a:off x="6393326" y="4489359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C03A28-EBC0-61DD-8DC0-295E0A837CF2}"/>
              </a:ext>
            </a:extLst>
          </p:cNvPr>
          <p:cNvSpPr txBox="1"/>
          <p:nvPr/>
        </p:nvSpPr>
        <p:spPr>
          <a:xfrm>
            <a:off x="5209613" y="499110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532614-D07B-37D2-3C9C-37D8ABE5B1BF}"/>
              </a:ext>
            </a:extLst>
          </p:cNvPr>
          <p:cNvSpPr txBox="1"/>
          <p:nvPr/>
        </p:nvSpPr>
        <p:spPr>
          <a:xfrm>
            <a:off x="6399676" y="4987869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0AA9E2F-AC19-AD26-74F3-97B24C3083B7}"/>
              </a:ext>
            </a:extLst>
          </p:cNvPr>
          <p:cNvSpPr txBox="1"/>
          <p:nvPr/>
        </p:nvSpPr>
        <p:spPr>
          <a:xfrm>
            <a:off x="8212039" y="3606740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甲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2D48700-E770-5EA3-506A-3DF9C1E33CA9}"/>
              </a:ext>
            </a:extLst>
          </p:cNvPr>
          <p:cNvSpPr txBox="1"/>
          <p:nvPr/>
        </p:nvSpPr>
        <p:spPr>
          <a:xfrm>
            <a:off x="8246402" y="4073344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乙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D24C4D0-CB56-40B1-D286-7BC652822428}"/>
              </a:ext>
            </a:extLst>
          </p:cNvPr>
          <p:cNvSpPr txBox="1"/>
          <p:nvPr/>
        </p:nvSpPr>
        <p:spPr>
          <a:xfrm>
            <a:off x="8246402" y="4539948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乙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221C624-6826-9C7E-17AF-464B5B292379}"/>
              </a:ext>
            </a:extLst>
          </p:cNvPr>
          <p:cNvSpPr txBox="1"/>
          <p:nvPr/>
        </p:nvSpPr>
        <p:spPr>
          <a:xfrm>
            <a:off x="8246402" y="5006552"/>
            <a:ext cx="105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甲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BB97FDB-3DCA-A41F-6599-D6A94B7C8DC9}"/>
              </a:ext>
            </a:extLst>
          </p:cNvPr>
          <p:cNvSpPr txBox="1"/>
          <p:nvPr/>
        </p:nvSpPr>
        <p:spPr>
          <a:xfrm>
            <a:off x="8212039" y="5522792"/>
            <a:ext cx="1677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答案不唯一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70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64</Words>
  <Application>Microsoft Office PowerPoint</Application>
  <PresentationFormat>宽屏</PresentationFormat>
  <Paragraphs>20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3</cp:revision>
  <dcterms:created xsi:type="dcterms:W3CDTF">2025-02-04T00:39:54Z</dcterms:created>
  <dcterms:modified xsi:type="dcterms:W3CDTF">2025-02-04T00:52:09Z</dcterms:modified>
</cp:coreProperties>
</file>