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9" r:id="rId32"/>
    <p:sldId id="291" r:id="rId33"/>
    <p:sldId id="292" r:id="rId34"/>
    <p:sldId id="293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20" r:id="rId58"/>
    <p:sldId id="337" r:id="rId59"/>
    <p:sldId id="322" r:id="rId60"/>
    <p:sldId id="328" r:id="rId61"/>
    <p:sldId id="329" r:id="rId62"/>
    <p:sldId id="330" r:id="rId63"/>
    <p:sldId id="331" r:id="rId64"/>
    <p:sldId id="332" r:id="rId65"/>
    <p:sldId id="333" r:id="rId66"/>
    <p:sldId id="336" r:id="rId6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0218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F67529-17F9-DC4A-568B-D87AB78D9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514C3C-C83D-C2BF-16A4-FD109AA17F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C84889-40B0-1C01-FC94-F29C0F75E6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A2D5AC-F440-26D4-A589-F8C4EAD760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75152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9.xml"/><Relationship Id="rId3" Type="http://schemas.openxmlformats.org/officeDocument/2006/relationships/slide" Target="../slides/slide3.xml"/><Relationship Id="rId7" Type="http://schemas.openxmlformats.org/officeDocument/2006/relationships/slide" Target="../slides/slide4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9.xml"/><Relationship Id="rId3" Type="http://schemas.openxmlformats.org/officeDocument/2006/relationships/slide" Target="../slides/slide3.xml"/><Relationship Id="rId7" Type="http://schemas.openxmlformats.org/officeDocument/2006/relationships/slide" Target="../slides/slide4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9.xml"/><Relationship Id="rId3" Type="http://schemas.openxmlformats.org/officeDocument/2006/relationships/slide" Target="../slides/slide3.xml"/><Relationship Id="rId7" Type="http://schemas.openxmlformats.org/officeDocument/2006/relationships/slide" Target="../slides/slide4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9.xml"/><Relationship Id="rId3" Type="http://schemas.openxmlformats.org/officeDocument/2006/relationships/slide" Target="../slides/slide3.xml"/><Relationship Id="rId7" Type="http://schemas.openxmlformats.org/officeDocument/2006/relationships/slide" Target="../slides/slide4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fbeea5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5519494-7F7E-4267-9255-0FF0EDCCDB1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fbeea5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8BC5F81-86B3-4EC5-A352-0CD3AE1CF7C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8b0fcd2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e6d1851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1a1b2ee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47b8d23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07b468e09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8b0fcd2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8e6d1851a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01a1b2ee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47b8d23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07b468e09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fbeea5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8BBDF30-F316-4876-8DB6-A1D43EFBF26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8b0fcd2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e6d1851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1a1b2ee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47b8d23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07b468e09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8b0fcd2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8e6d1851a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01a1b2ee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47b8d23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07b468e09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E5909B8-A3BF-135E-A928-CAAF3B7113B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AEBD2B4-D0B1-4CE5-ADE4-F51826A138B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98DE9E3-859E-4ED7-9F58-45BC23E621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8b0fcd2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e6d1851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1a1b2ee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47b8d23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07b468e09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8b0fcd2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8e6d1851a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01a1b2ee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47b8d23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07b468e09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39826D6-C53E-426C-90E9-CF00A69E677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8b0fcd2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e6d1851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1a1b2ee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47b8d23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07b468e09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8b0fcd2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8e6d1851a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01a1b2ee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47b8d23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07b468e09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c9f0c8d3?vcp=1&amp;pid=8e6d1851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37e16efec?vcp=1&amp;pid=0c9f0c8d3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4" name="QB_7_BD.31_1#6311d04c2?vaa=1&amp;vcp=1&amp;pid=37e16efec&amp;color=0,0,0&amp;vtp=1&amp;vaab=1&amp;bbb=1"/>
          <p:cNvSpPr/>
          <p:nvPr/>
        </p:nvSpPr>
        <p:spPr>
          <a:xfrm>
            <a:off x="539496" y="198168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为我妈妈买一件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T恤衫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在母亲节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稍等一会儿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endParaRPr lang="en-US" altLang="zh-CN" sz="2800" dirty="0"/>
          </a:p>
        </p:txBody>
      </p:sp>
      <p:sp>
        <p:nvSpPr>
          <p:cNvPr id="5" name="QB_7_AN.1_1#6311d04c2.blank?vaa=1&amp;vcp=1&amp;pid=37e16efec&amp;color=0,0,0&amp;vpa=18&amp;vtp=1&amp;vaab=1&amp;bbb=1"/>
          <p:cNvSpPr/>
          <p:nvPr/>
        </p:nvSpPr>
        <p:spPr>
          <a:xfrm>
            <a:off x="4221703" y="1938500"/>
            <a:ext cx="437426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mum</a:t>
            </a:r>
            <a:endParaRPr lang="en-US" altLang="zh-CN" sz="2800" dirty="0"/>
          </a:p>
        </p:txBody>
      </p:sp>
      <p:sp>
        <p:nvSpPr>
          <p:cNvPr id="7" name="QB_7_AN.2_1#6311d04c2.blank?vaa=1&amp;vcp=1&amp;pid=37e16efec&amp;color=0,0,0&amp;vpa=19&amp;vtp=1&amp;vaab=1&amp;bbb=1"/>
          <p:cNvSpPr/>
          <p:nvPr/>
        </p:nvSpPr>
        <p:spPr>
          <a:xfrm>
            <a:off x="2188114" y="2586200"/>
            <a:ext cx="28590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9" name="QB_7_AN.3_1#6311d04c2.blank?vaa=1&amp;vcp=1&amp;pid=37e16efec&amp;color=0,0,0&amp;vpa=20&amp;vtp=1&amp;vaab=1&amp;bbb=1"/>
          <p:cNvSpPr/>
          <p:nvPr/>
        </p:nvSpPr>
        <p:spPr>
          <a:xfrm>
            <a:off x="1515014" y="3233900"/>
            <a:ext cx="11874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1" name="QB_7_AN.4_1#6311d04c2.blank?vaa=1&amp;vcp=1&amp;pid=37e16efec&amp;color=0,0,0&amp;vpa=21&amp;vtp=1&amp;vaab=1&amp;bbb=1"/>
          <p:cNvSpPr/>
          <p:nvPr/>
        </p:nvSpPr>
        <p:spPr>
          <a:xfrm>
            <a:off x="1489615" y="3881600"/>
            <a:ext cx="31988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much/too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endParaRPr lang="en-US" altLang="zh-CN" sz="2800" dirty="0"/>
          </a:p>
        </p:txBody>
      </p:sp>
      <p:sp>
        <p:nvSpPr>
          <p:cNvPr id="13" name="QB_7_AN.40_1#6311d04c2.blank?vaa=1&amp;vcp=1&amp;pid=37e16efec&amp;color=0,0,0&amp;vpa=22&amp;vtp=1&amp;vaab=1&amp;bbb=1"/>
          <p:cNvSpPr/>
          <p:nvPr/>
        </p:nvSpPr>
        <p:spPr>
          <a:xfrm>
            <a:off x="2607214" y="4521045"/>
            <a:ext cx="23685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1_1#c20f6b7b5?vaa=1&amp;vcp=1&amp;pid=37e16efec&amp;color=0,0,0&amp;mp=1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半价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0.5千克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付钱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3" name="QB_7_AN.1_1#c20f6b7b5.blank?vaa=1&amp;vcp=1&amp;pid=37e16efec&amp;color=0,0,0&amp;mp=1&amp;vpa=23&amp;vtp=1&amp;vaab=1&amp;bbb=1"/>
          <p:cNvSpPr/>
          <p:nvPr/>
        </p:nvSpPr>
        <p:spPr>
          <a:xfrm>
            <a:off x="1527714" y="1847564"/>
            <a:ext cx="16986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price</a:t>
            </a:r>
            <a:endParaRPr lang="en-US" altLang="zh-CN" sz="2800" dirty="0"/>
          </a:p>
        </p:txBody>
      </p:sp>
      <p:sp>
        <p:nvSpPr>
          <p:cNvPr id="5" name="QB_7_AN.2_1#c20f6b7b5.blank?vaa=1&amp;vcp=1&amp;pid=37e16efec&amp;color=0,0,0&amp;vpa=24&amp;vtp=1&amp;vaab=1&amp;bbb=1"/>
          <p:cNvSpPr/>
          <p:nvPr/>
        </p:nvSpPr>
        <p:spPr>
          <a:xfrm>
            <a:off x="1972214" y="2507964"/>
            <a:ext cx="18764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</a:t>
            </a:r>
            <a:endParaRPr lang="en-US" altLang="zh-CN" sz="2800" dirty="0"/>
          </a:p>
        </p:txBody>
      </p:sp>
      <p:sp>
        <p:nvSpPr>
          <p:cNvPr id="7" name="QB_7_AN.3_1#c20f6b7b5.blank?vaa=1&amp;vcp=1&amp;pid=37e16efec&amp;color=0,0,0&amp;vpa=25&amp;vtp=1&amp;vaab=1&amp;bbb=1"/>
          <p:cNvSpPr/>
          <p:nvPr/>
        </p:nvSpPr>
        <p:spPr>
          <a:xfrm>
            <a:off x="1502314" y="3142964"/>
            <a:ext cx="26273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endParaRPr lang="en-US" altLang="zh-CN" sz="2800" dirty="0"/>
          </a:p>
        </p:txBody>
      </p:sp>
      <p:sp>
        <p:nvSpPr>
          <p:cNvPr id="9" name="QB_7_AN.4_1#c20f6b7b5.blank?vaa=1&amp;vcp=1&amp;pid=37e16efec&amp;color=0,0,0&amp;vpa=26&amp;vtp=1&amp;vaab=1&amp;bbb=1"/>
          <p:cNvSpPr/>
          <p:nvPr/>
        </p:nvSpPr>
        <p:spPr>
          <a:xfrm>
            <a:off x="2188114" y="3803364"/>
            <a:ext cx="1246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7_AN.50_1#c20f6b7b5.blank?vaa=1&amp;vcp=1&amp;pid=37e16efec&amp;color=0,0,0&amp;vpa=27&amp;vtp=1&amp;vaab=1&amp;bbb=1"/>
          <p:cNvSpPr/>
          <p:nvPr/>
        </p:nvSpPr>
        <p:spPr>
          <a:xfrm>
            <a:off x="2759614" y="4417409"/>
            <a:ext cx="1365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1_1#6a0598af3?vaa=1&amp;vcp=1&amp;pid=37e16efec&amp;color=0,0,0&amp;mp=1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几天后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通过邮寄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在任何时候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外出；游玩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总有一天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3" name="QB_7_AN.1_1#6a0598af3.blank?vaa=1&amp;vcp=1&amp;pid=37e16efec&amp;color=0,0,0&amp;mp=1&amp;vpa=28&amp;vtp=1&amp;vaab=1&amp;bbb=1"/>
          <p:cNvSpPr/>
          <p:nvPr/>
        </p:nvSpPr>
        <p:spPr>
          <a:xfrm>
            <a:off x="2041494" y="1847564"/>
            <a:ext cx="27638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</a:t>
            </a:r>
            <a:endParaRPr lang="en-US" altLang="zh-CN" sz="2800" dirty="0"/>
          </a:p>
        </p:txBody>
      </p:sp>
      <p:sp>
        <p:nvSpPr>
          <p:cNvPr id="5" name="QB_7_AN.2_1#6a0598af3.blank?vaa=1&amp;vcp=1&amp;pid=37e16efec&amp;color=0,0,0&amp;vpa=29&amp;vtp=1&amp;vaab=1&amp;bbb=1"/>
          <p:cNvSpPr/>
          <p:nvPr/>
        </p:nvSpPr>
        <p:spPr>
          <a:xfrm>
            <a:off x="2391314" y="2495264"/>
            <a:ext cx="13843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</a:t>
            </a:r>
            <a:endParaRPr lang="en-US" altLang="zh-CN" sz="2800" dirty="0"/>
          </a:p>
        </p:txBody>
      </p:sp>
      <p:sp>
        <p:nvSpPr>
          <p:cNvPr id="7" name="QB_7_AN.3_1#6a0598af3.blank?vaa=1&amp;vcp=1&amp;pid=37e16efec&amp;color=0,0,0&amp;vpa=30&amp;vtp=1&amp;vaab=1&amp;bbb=1"/>
          <p:cNvSpPr/>
          <p:nvPr/>
        </p:nvSpPr>
        <p:spPr>
          <a:xfrm>
            <a:off x="2785014" y="3142964"/>
            <a:ext cx="20129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9" name="QB_7_AN.4_1#6a0598af3.blank?vaa=1&amp;vcp=1&amp;pid=37e16efec&amp;color=0,0,0&amp;vpa=31&amp;vtp=1&amp;vaab=1&amp;bbb=1"/>
          <p:cNvSpPr/>
          <p:nvPr/>
        </p:nvSpPr>
        <p:spPr>
          <a:xfrm>
            <a:off x="2721514" y="3790664"/>
            <a:ext cx="1246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1" name="QB_7_AN.60_1#6a0598af3.blank?vaa=1&amp;vcp=1&amp;pid=37e16efec&amp;color=0,0,0&amp;vpa=32&amp;vtp=1&amp;vaab=1&amp;bbb=1"/>
          <p:cNvSpPr/>
          <p:nvPr/>
        </p:nvSpPr>
        <p:spPr>
          <a:xfrm>
            <a:off x="2353214" y="4417409"/>
            <a:ext cx="14620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acd26b50?vcp=1&amp;pid=0c9f0c8d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3" name="QB_7_BD.61_1#4cea03e12?vaa=1&amp;vcp=1&amp;pid=8acd26b50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劳驾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，对不起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越过；穿过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向左/右拐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别客气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乘坐地铁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4" name="QB_7_AN.1_1#4cea03e12.blank?vaa=1&amp;vcp=1&amp;pid=8acd26b50&amp;color=0,0,0&amp;vpa=33&amp;vtp=1&amp;vaab=1&amp;bbb=1"/>
          <p:cNvSpPr/>
          <p:nvPr/>
        </p:nvSpPr>
        <p:spPr>
          <a:xfrm>
            <a:off x="2962814" y="1233015"/>
            <a:ext cx="1835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endParaRPr lang="en-US" altLang="zh-CN" sz="2800" dirty="0"/>
          </a:p>
        </p:txBody>
      </p:sp>
      <p:sp>
        <p:nvSpPr>
          <p:cNvPr id="6" name="QB_7_AN.2_1#4cea03e12.blank?vaa=1&amp;vcp=1&amp;pid=8acd26b50&amp;color=0,0,0&amp;vpa=34&amp;vtp=1&amp;vaab=1&amp;bbb=1"/>
          <p:cNvSpPr/>
          <p:nvPr/>
        </p:nvSpPr>
        <p:spPr>
          <a:xfrm>
            <a:off x="2594514" y="1868015"/>
            <a:ext cx="16795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endParaRPr lang="en-US" altLang="zh-CN" sz="2800" dirty="0"/>
          </a:p>
        </p:txBody>
      </p:sp>
      <p:sp>
        <p:nvSpPr>
          <p:cNvPr id="8" name="QB_7_AN.3_1#4cea03e12.blank?vaa=1&amp;vcp=1&amp;pid=8acd26b50&amp;color=0,0,0&amp;vpa=35&amp;vtp=1&amp;vaab=1&amp;bbb=1"/>
          <p:cNvSpPr/>
          <p:nvPr/>
        </p:nvSpPr>
        <p:spPr>
          <a:xfrm>
            <a:off x="1489615" y="2515715"/>
            <a:ext cx="1581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endParaRPr lang="en-US" altLang="zh-CN" sz="2800" dirty="0"/>
          </a:p>
        </p:txBody>
      </p:sp>
      <p:sp>
        <p:nvSpPr>
          <p:cNvPr id="10" name="QB_7_AN.4_1#4cea03e12.blank?vaa=1&amp;vcp=1&amp;pid=8acd26b50&amp;color=0,0,0&amp;vpa=36&amp;vtp=1&amp;vaab=1&amp;bbb=1"/>
          <p:cNvSpPr/>
          <p:nvPr/>
        </p:nvSpPr>
        <p:spPr>
          <a:xfrm>
            <a:off x="4445540" y="3163415"/>
            <a:ext cx="40497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（into）</a:t>
            </a:r>
            <a:endParaRPr lang="en-US" altLang="zh-CN" sz="2800" dirty="0"/>
          </a:p>
        </p:txBody>
      </p:sp>
      <p:sp>
        <p:nvSpPr>
          <p:cNvPr id="12" name="QB_7_AN.5_1#4cea03e12.blank?vaa=1&amp;vcp=1&amp;pid=8acd26b50&amp;color=0,0,0&amp;vpa=37&amp;vtp=1&amp;vaab=1&amp;bbb=1"/>
          <p:cNvSpPr/>
          <p:nvPr/>
        </p:nvSpPr>
        <p:spPr>
          <a:xfrm>
            <a:off x="1845214" y="3811115"/>
            <a:ext cx="2646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</a:t>
            </a:r>
            <a:endParaRPr lang="en-US" altLang="zh-CN" sz="2800" dirty="0"/>
          </a:p>
        </p:txBody>
      </p:sp>
      <p:sp>
        <p:nvSpPr>
          <p:cNvPr id="14" name="QB_7_AN.72_1#4cea03e12.blank?vaa=1&amp;vcp=1&amp;pid=8acd26b50&amp;color=0,0,0&amp;vpa=38&amp;vtp=1&amp;vaab=1&amp;bbb=1"/>
          <p:cNvSpPr/>
          <p:nvPr/>
        </p:nvSpPr>
        <p:spPr>
          <a:xfrm>
            <a:off x="2251614" y="4437860"/>
            <a:ext cx="344957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underground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3_1#7b68fce8b?vaa=1&amp;vcp=1&amp;pid=8acd26b50&amp;color=0,0,0&amp;vtp=1&amp;vaab=1&amp;bt=1&amp;bb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祝你今天过得愉快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沿着红街步行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在一个晴朗的日子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做某事的最好方法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经过；路过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邮局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的另一边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endParaRPr lang="en-US" altLang="zh-CN" sz="2800" dirty="0"/>
          </a:p>
        </p:txBody>
      </p:sp>
      <p:sp>
        <p:nvSpPr>
          <p:cNvPr id="3" name="QB_7_AN.1_1#7b68fce8b.blank?vaa=1&amp;vcp=1&amp;pid=8acd26b50&amp;color=0,0,0&amp;vpa=39&amp;vtp=1&amp;vaab=1&amp;bbb=1"/>
          <p:cNvSpPr/>
          <p:nvPr/>
        </p:nvSpPr>
        <p:spPr>
          <a:xfrm>
            <a:off x="3674015" y="1207484"/>
            <a:ext cx="2722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5" name="QB_7_AN.2_1#7b68fce8b.blank?vaa=1&amp;vcp=1&amp;pid=8acd26b50&amp;color=0,0,0&amp;vpa=40&amp;vtp=1&amp;vaab=1&amp;bbb=1"/>
          <p:cNvSpPr/>
          <p:nvPr/>
        </p:nvSpPr>
        <p:spPr>
          <a:xfrm>
            <a:off x="2899314" y="1855184"/>
            <a:ext cx="41052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endParaRPr lang="en-US" altLang="zh-CN" sz="2800" dirty="0"/>
          </a:p>
        </p:txBody>
      </p:sp>
      <p:sp>
        <p:nvSpPr>
          <p:cNvPr id="7" name="QB_7_AN.3_1#7b68fce8b.blank?vaa=1&amp;vcp=1&amp;pid=8acd26b50&amp;color=0,0,0&amp;vpa=41&amp;vtp=1&amp;vaab=1&amp;bbb=1"/>
          <p:cNvSpPr/>
          <p:nvPr/>
        </p:nvSpPr>
        <p:spPr>
          <a:xfrm>
            <a:off x="3610515" y="2502884"/>
            <a:ext cx="2506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9" name="QB_7_AN.4_1#7b68fce8b.blank?vaa=1&amp;vcp=1&amp;pid=8acd26b50&amp;color=0,0,0&amp;vpa=42&amp;vtp=1&amp;vaab=1&amp;bbb=1"/>
          <p:cNvSpPr/>
          <p:nvPr/>
        </p:nvSpPr>
        <p:spPr>
          <a:xfrm>
            <a:off x="3813715" y="3150584"/>
            <a:ext cx="3879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1" name="QB_7_AN.5_1#7b68fce8b.blank?vaa=1&amp;vcp=1&amp;pid=8acd26b50&amp;color=0,0,0&amp;vpa=43&amp;vtp=1&amp;vaab=1&amp;bbb=1"/>
          <p:cNvSpPr/>
          <p:nvPr/>
        </p:nvSpPr>
        <p:spPr>
          <a:xfrm>
            <a:off x="2739994" y="3798284"/>
            <a:ext cx="1363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endParaRPr lang="en-US" altLang="zh-CN" sz="2800" dirty="0"/>
          </a:p>
        </p:txBody>
      </p:sp>
      <p:sp>
        <p:nvSpPr>
          <p:cNvPr id="13" name="QB_7_AN.6_1#7b68fce8b.blank?vaa=1&amp;vcp=1&amp;pid=8acd26b50&amp;color=0,0,0&amp;vpa=44&amp;vtp=1&amp;vaab=1&amp;bbb=1"/>
          <p:cNvSpPr/>
          <p:nvPr/>
        </p:nvSpPr>
        <p:spPr>
          <a:xfrm>
            <a:off x="1718214" y="4445984"/>
            <a:ext cx="185096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endParaRPr lang="en-US" altLang="zh-CN" sz="2800" dirty="0"/>
          </a:p>
        </p:txBody>
      </p:sp>
      <p:sp>
        <p:nvSpPr>
          <p:cNvPr id="15" name="QB_7_AN.86_1#7b68fce8b.blank?vaa=1&amp;vcp=1&amp;pid=8acd26b50&amp;color=0,0,0&amp;vpa=45&amp;vtp=1&amp;vaab=1&amp;bbb=1"/>
          <p:cNvSpPr/>
          <p:nvPr/>
        </p:nvSpPr>
        <p:spPr>
          <a:xfrm>
            <a:off x="3445415" y="5085429"/>
            <a:ext cx="3357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cd4525bf?vcp=1&amp;pid=8e6d1851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9e9b9283f?vcp=1&amp;pid=9cd4525bf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4" name="QB_7_BD.87_1#991b6d61d?sp=1&amp;vaa=1&amp;vcp=1&amp;pid=9e9b9283f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——您想买什么？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——我想给妈妈买一件T恤衫。</a:t>
            </a:r>
            <a:endParaRPr lang="en-US" altLang="zh-CN" sz="2800" dirty="0"/>
          </a:p>
        </p:txBody>
      </p:sp>
      <p:sp>
        <p:nvSpPr>
          <p:cNvPr id="5" name="QB_7_AN.1_1#991b6d61d.blank?vaa=1&amp;vcp=1&amp;pid=9e9b9283f&amp;color=0,0,0&amp;vpa=46&amp;vtp=1&amp;vaab=1&amp;bbb=1"/>
          <p:cNvSpPr/>
          <p:nvPr/>
        </p:nvSpPr>
        <p:spPr>
          <a:xfrm>
            <a:off x="2054764" y="1951200"/>
            <a:ext cx="750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endParaRPr lang="en-US" altLang="zh-CN" sz="2800" dirty="0"/>
          </a:p>
        </p:txBody>
      </p:sp>
      <p:sp>
        <p:nvSpPr>
          <p:cNvPr id="6" name="QB_7_AN.2_1#991b6d61d.blank?vaa=1&amp;vcp=1&amp;pid=9e9b9283f&amp;color=0,0,0&amp;vpa=47&amp;vtp=1&amp;vaab=1&amp;bbb=1"/>
          <p:cNvSpPr/>
          <p:nvPr/>
        </p:nvSpPr>
        <p:spPr>
          <a:xfrm>
            <a:off x="3812127" y="1951200"/>
            <a:ext cx="674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7" name="QB_7_AN.4_1#991b6d61d.blank?vaa=1&amp;vcp=1&amp;pid=9e9b9283f&amp;color=0,0,0&amp;vpa=48&amp;vtp=1&amp;vaab=1&amp;bbb=1"/>
          <p:cNvSpPr/>
          <p:nvPr/>
        </p:nvSpPr>
        <p:spPr>
          <a:xfrm>
            <a:off x="880015" y="2598900"/>
            <a:ext cx="674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endParaRPr lang="en-US" altLang="zh-CN" sz="2800" dirty="0"/>
          </a:p>
        </p:txBody>
      </p:sp>
      <p:sp>
        <p:nvSpPr>
          <p:cNvPr id="8" name="QB_7_AN.5_1#991b6d61d.blank?vaa=1&amp;vcp=1&amp;pid=9e9b9283f&amp;color=0,0,0&amp;vpa=49&amp;vtp=1&amp;vaab=1&amp;bbb=1"/>
          <p:cNvSpPr/>
          <p:nvPr/>
        </p:nvSpPr>
        <p:spPr>
          <a:xfrm>
            <a:off x="1794414" y="2598900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9" name="QB_7_AN.3_1#991b6d61d.blank?vaa=1&amp;vcp=1&amp;pid=9e9b9283f&amp;color=0,0,0&amp;vpa=50&amp;vtp=1&amp;vaab=1&amp;bbb=1"/>
          <p:cNvSpPr/>
          <p:nvPr/>
        </p:nvSpPr>
        <p:spPr>
          <a:xfrm>
            <a:off x="2810414" y="2598900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0" name="QB_7_AN.6_1#991b6d61d.blank?vaa=1&amp;vcp=1&amp;pid=9e9b9283f&amp;color=0,0,0&amp;vpa=51&amp;vtp=1&amp;vaab=1&amp;bbb=1"/>
          <p:cNvSpPr/>
          <p:nvPr/>
        </p:nvSpPr>
        <p:spPr>
          <a:xfrm>
            <a:off x="3572415" y="2586200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endParaRPr lang="en-US" altLang="zh-CN" sz="2800" dirty="0"/>
          </a:p>
        </p:txBody>
      </p:sp>
      <p:sp>
        <p:nvSpPr>
          <p:cNvPr id="11" name="QB_7_AN.7_1#991b6d61d.blank?vaa=1&amp;vcp=1&amp;pid=9e9b9283f&amp;color=0,0,0&amp;vpa=52&amp;vtp=1&amp;vaab=1&amp;bbb=1"/>
          <p:cNvSpPr/>
          <p:nvPr/>
        </p:nvSpPr>
        <p:spPr>
          <a:xfrm>
            <a:off x="6062313" y="2598900"/>
            <a:ext cx="674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2" name="QB_7_BD.95_1#91827eccf?vaa=1&amp;vcp=1&amp;pid=9e9b9283f&amp;color=0,0,0&amp;vtp=1&amp;vaab=1&amp;bbb=1"/>
          <p:cNvSpPr/>
          <p:nvPr/>
        </p:nvSpPr>
        <p:spPr>
          <a:xfrm>
            <a:off x="539496" y="45462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（P26）她喜欢什么颜色？</a:t>
            </a:r>
            <a:endParaRPr lang="en-US" altLang="zh-CN" sz="2800" dirty="0"/>
          </a:p>
        </p:txBody>
      </p:sp>
      <p:sp>
        <p:nvSpPr>
          <p:cNvPr id="13" name="QB_7_AN.96_1#91827eccf.blank?vaa=1&amp;vcp=1&amp;pid=9e9b9283f&amp;color=0,0,0&amp;vpa=53&amp;vtp=1&amp;vaab=1&amp;bbb=1"/>
          <p:cNvSpPr/>
          <p:nvPr/>
        </p:nvSpPr>
        <p:spPr>
          <a:xfrm>
            <a:off x="791115" y="4494829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14" name="QB_7_AN.97_1#91827eccf.blank?vaa=1&amp;vcp=1&amp;pid=9e9b9283f&amp;color=0,0,0&amp;vpa=54&amp;vtp=1&amp;vaab=1&amp;bbb=1"/>
          <p:cNvSpPr/>
          <p:nvPr/>
        </p:nvSpPr>
        <p:spPr>
          <a:xfrm>
            <a:off x="2061114" y="4494829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colour</a:t>
            </a:r>
            <a:endParaRPr lang="en-US" altLang="zh-CN" sz="2800" dirty="0"/>
          </a:p>
        </p:txBody>
      </p:sp>
      <p:sp>
        <p:nvSpPr>
          <p:cNvPr id="15" name="QB_7_AN.98_1#91827eccf.blank?vaa=1&amp;vcp=1&amp;pid=9e9b9283f&amp;color=0,0,0&amp;vpa=55&amp;vtp=1&amp;vaab=1&amp;bbb=1"/>
          <p:cNvSpPr/>
          <p:nvPr/>
        </p:nvSpPr>
        <p:spPr>
          <a:xfrm>
            <a:off x="4963065" y="4494829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9_1#2d5d79dbf?sp=1&amp;vaa=1&amp;vcp=1&amp;pid=9e9b9283f&amp;color=0,0,0&amp;vtp=1&amp;vaab=1&amp;bt=1&amp;bbb=1"/>
          <p:cNvSpPr/>
          <p:nvPr/>
        </p:nvSpPr>
        <p:spPr>
          <a:xfrm>
            <a:off x="539496" y="88468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她穿什么码数？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小码。</a:t>
            </a:r>
            <a:endParaRPr lang="en-US" altLang="zh-CN" sz="2800" dirty="0"/>
          </a:p>
        </p:txBody>
      </p:sp>
      <p:sp>
        <p:nvSpPr>
          <p:cNvPr id="3" name="QB_7_AN.1_1#2d5d79dbf.blank?vaa=1&amp;vcp=1&amp;pid=9e9b9283f&amp;color=0,0,0&amp;vpa=56&amp;vtp=1&amp;vaab=1&amp;bbb=1"/>
          <p:cNvSpPr/>
          <p:nvPr/>
        </p:nvSpPr>
        <p:spPr>
          <a:xfrm>
            <a:off x="1146715" y="854202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4" name="QB_7_AN.2_1#2d5d79dbf.blank?vaa=1&amp;vcp=1&amp;pid=9e9b9283f&amp;color=0,0,0&amp;vpa=57&amp;vtp=1&amp;vaab=1&amp;bbb=1"/>
          <p:cNvSpPr/>
          <p:nvPr/>
        </p:nvSpPr>
        <p:spPr>
          <a:xfrm>
            <a:off x="2416714" y="854202"/>
            <a:ext cx="809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endParaRPr lang="en-US" altLang="zh-CN" sz="2800" dirty="0"/>
          </a:p>
        </p:txBody>
      </p:sp>
      <p:sp>
        <p:nvSpPr>
          <p:cNvPr id="5" name="QB_7_AN.3_1#2d5d79dbf.blank?vaa=1&amp;vcp=1&amp;pid=9e9b9283f&amp;color=0,0,0&amp;vpa=58&amp;vtp=1&amp;vaab=1&amp;bbb=1"/>
          <p:cNvSpPr/>
          <p:nvPr/>
        </p:nvSpPr>
        <p:spPr>
          <a:xfrm>
            <a:off x="4937665" y="854202"/>
            <a:ext cx="849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6" name="QB_7_BD.103_1#e792e4b1c?sp=1&amp;vaa=1&amp;vcp=1&amp;pid=9e9b9283f&amp;color=0,0,0&amp;vtp=1&amp;vaab=1&amp;bbb=1"/>
          <p:cNvSpPr/>
          <p:nvPr/>
        </p:nvSpPr>
        <p:spPr>
          <a:xfrm>
            <a:off x="539496" y="34479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Certainly.（P26）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我可以试穿一下吗？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当然可以。</a:t>
            </a:r>
            <a:endParaRPr lang="en-US" altLang="zh-CN" sz="2800" dirty="0"/>
          </a:p>
        </p:txBody>
      </p:sp>
      <p:sp>
        <p:nvSpPr>
          <p:cNvPr id="7" name="QB_7_AN.104_1#e792e4b1c.blank?vaa=1&amp;vcp=1&amp;pid=9e9b9283f&amp;color=0,0,0&amp;vpa=59&amp;vtp=1&amp;vaab=1&amp;bbb=1"/>
          <p:cNvSpPr/>
          <p:nvPr/>
        </p:nvSpPr>
        <p:spPr>
          <a:xfrm>
            <a:off x="2284953" y="3404806"/>
            <a:ext cx="654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endParaRPr lang="en-US" altLang="zh-CN" sz="2800" dirty="0"/>
          </a:p>
        </p:txBody>
      </p:sp>
      <p:sp>
        <p:nvSpPr>
          <p:cNvPr id="8" name="QB_7_AN.105_1#e792e4b1c.blank?vaa=1&amp;vcp=1&amp;pid=9e9b9283f&amp;color=0,0,0&amp;vpa=60&amp;vtp=1&amp;vaab=1&amp;bbb=1"/>
          <p:cNvSpPr/>
          <p:nvPr/>
        </p:nvSpPr>
        <p:spPr>
          <a:xfrm>
            <a:off x="3186652" y="3417506"/>
            <a:ext cx="455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9" name="QB_7_AN.106_1#e792e4b1c.blank?vaa=1&amp;vcp=1&amp;pid=9e9b9283f&amp;color=0,0,0&amp;vpa=61&amp;vtp=1&amp;vaab=1&amp;bbb=1"/>
          <p:cNvSpPr/>
          <p:nvPr/>
        </p:nvSpPr>
        <p:spPr>
          <a:xfrm>
            <a:off x="3897852" y="3417506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7_1#941033790?vaa=1&amp;vcp=1&amp;pid=9e9b9283f&amp;color=0,0,0&amp;mp=1&amp;vtp=1&amp;vaab=1&amp;bt=1&amp;bbb=1"/>
          <p:cNvSpPr/>
          <p:nvPr/>
        </p:nvSpPr>
        <p:spPr>
          <a:xfrm>
            <a:off x="539496" y="1545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今天有促销活动。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（P26）我要买下来。</a:t>
            </a:r>
            <a:endParaRPr lang="en-US" altLang="zh-CN" sz="2800" dirty="0"/>
          </a:p>
        </p:txBody>
      </p:sp>
      <p:sp>
        <p:nvSpPr>
          <p:cNvPr id="3" name="QB_7_AN.1_1#941033790.blank?vaa=1&amp;vcp=1&amp;pid=9e9b9283f&amp;color=0,0,0&amp;mp=1&amp;vpa=62&amp;vtp=1&amp;vaab=1"/>
          <p:cNvSpPr/>
          <p:nvPr/>
        </p:nvSpPr>
        <p:spPr>
          <a:xfrm>
            <a:off x="2073244" y="1514602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B_7_AN.2_1#941033790.blank?vaa=1&amp;vcp=1&amp;pid=9e9b9283f&amp;color=0,0,0&amp;mp=1&amp;vpa=63&amp;vtp=1&amp;vaab=1&amp;bbb=1"/>
          <p:cNvSpPr/>
          <p:nvPr/>
        </p:nvSpPr>
        <p:spPr>
          <a:xfrm>
            <a:off x="2771744" y="1514602"/>
            <a:ext cx="809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sale</a:t>
            </a:r>
            <a:endParaRPr lang="en-US" altLang="zh-CN" sz="2800" dirty="0"/>
          </a:p>
        </p:txBody>
      </p:sp>
      <p:sp>
        <p:nvSpPr>
          <p:cNvPr id="5" name="QB_7_AN.3_1#941033790.blank?vaa=1&amp;vcp=1&amp;pid=9e9b9283f&amp;color=0,0,0&amp;mp=1&amp;vpa=64&amp;vtp=1&amp;vaab=1&amp;bbb=1"/>
          <p:cNvSpPr/>
          <p:nvPr/>
        </p:nvSpPr>
        <p:spPr>
          <a:xfrm>
            <a:off x="3838543" y="1514602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7" name="QB_7_AN.4_1#941033790.blank?vaa=1&amp;vcp=1&amp;pid=9e9b9283f&amp;color=0,0,0&amp;vpa=65&amp;vtp=1&amp;vaab=1&amp;bbb=1"/>
          <p:cNvSpPr/>
          <p:nvPr/>
        </p:nvSpPr>
        <p:spPr>
          <a:xfrm>
            <a:off x="1226090" y="2141347"/>
            <a:ext cx="849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8" name="QB_7_BD.113_1#ba24bc988?sp=1&amp;vaa=1&amp;vcp=1&amp;pid=9e9b9283f&amp;color=0,0,0&amp;vtp=1&amp;vaab=1&amp;bbb=1"/>
          <p:cNvSpPr/>
          <p:nvPr/>
        </p:nvSpPr>
        <p:spPr>
          <a:xfrm>
            <a:off x="539496" y="281997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（P27）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您要买东西吗？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是的。我想要些香肠。</a:t>
            </a:r>
            <a:endParaRPr lang="en-US" altLang="zh-CN" sz="2800" dirty="0"/>
          </a:p>
        </p:txBody>
      </p:sp>
      <p:sp>
        <p:nvSpPr>
          <p:cNvPr id="9" name="QB_7_AN.114_1#ba24bc988.blank?vaa=1&amp;vcp=1&amp;pid=9e9b9283f&amp;color=0,0,0&amp;vpa=66&amp;vtp=1&amp;vaab=1&amp;bbb=1"/>
          <p:cNvSpPr/>
          <p:nvPr/>
        </p:nvSpPr>
        <p:spPr>
          <a:xfrm>
            <a:off x="1159415" y="2789491"/>
            <a:ext cx="830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endParaRPr lang="en-US" altLang="zh-CN" sz="2800" dirty="0"/>
          </a:p>
        </p:txBody>
      </p:sp>
      <p:sp>
        <p:nvSpPr>
          <p:cNvPr id="10" name="QB_7_AN.115_1#ba24bc988.blank?vaa=1&amp;vcp=1&amp;pid=9e9b9283f&amp;color=0,0,0&amp;vpa=67&amp;vtp=1&amp;vaab=1&amp;bbb=1"/>
          <p:cNvSpPr/>
          <p:nvPr/>
        </p:nvSpPr>
        <p:spPr>
          <a:xfrm>
            <a:off x="2497678" y="2776791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endParaRPr lang="en-US" altLang="zh-CN" sz="2800" dirty="0"/>
          </a:p>
        </p:txBody>
      </p:sp>
      <p:sp>
        <p:nvSpPr>
          <p:cNvPr id="11" name="QB_7_AN.116_1#ba24bc988.blank?vaa=1&amp;vcp=1&amp;pid=9e9b9283f&amp;color=0,0,0&amp;vpa=68&amp;vtp=1&amp;vaab=1&amp;bbb=1"/>
          <p:cNvSpPr/>
          <p:nvPr/>
        </p:nvSpPr>
        <p:spPr>
          <a:xfrm>
            <a:off x="2979579" y="3437191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endParaRPr lang="en-US" altLang="zh-CN" sz="2800" dirty="0"/>
          </a:p>
        </p:txBody>
      </p:sp>
      <p:sp>
        <p:nvSpPr>
          <p:cNvPr id="12" name="QB_7_AN.117_1#ba24bc988.blank?vaa=1&amp;vcp=1&amp;pid=9e9b9283f&amp;color=0,0,0&amp;vpa=69&amp;vtp=1&amp;vaab=1&amp;bbb=1"/>
          <p:cNvSpPr/>
          <p:nvPr/>
        </p:nvSpPr>
        <p:spPr>
          <a:xfrm>
            <a:off x="4236878" y="3424491"/>
            <a:ext cx="1500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sausages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8_1#aff92420b?sp=1&amp;vaa=1&amp;vcp=1&amp;pid=9e9b9283f&amp;color=0,0,0&amp;mp=1&amp;vtp=1&amp;vaab=1&amp;bt=1&amp;bbb=1"/>
          <p:cNvSpPr/>
          <p:nvPr/>
        </p:nvSpPr>
        <p:spPr>
          <a:xfrm>
            <a:off x="539496" y="88468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Thirty-eight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P27）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它们多少钱？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1千克38元。</a:t>
            </a:r>
            <a:endParaRPr lang="en-US" altLang="zh-CN" sz="2800" dirty="0"/>
          </a:p>
        </p:txBody>
      </p:sp>
      <p:sp>
        <p:nvSpPr>
          <p:cNvPr id="3" name="QB_7_AN.1_1#aff92420b.blank?vaa=1&amp;vcp=1&amp;pid=9e9b9283f&amp;color=0,0,0&amp;mp=1&amp;vpa=70&amp;vtp=1&amp;vaab=1&amp;bbb=1"/>
          <p:cNvSpPr/>
          <p:nvPr/>
        </p:nvSpPr>
        <p:spPr>
          <a:xfrm>
            <a:off x="1184815" y="854202"/>
            <a:ext cx="950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4" name="QB_7_AN.2_1#aff92420b.blank?vaa=1&amp;vcp=1&amp;pid=9e9b9283f&amp;color=0,0,0&amp;mp=1&amp;vpa=71&amp;vtp=1&amp;vaab=1&amp;bbb=1"/>
          <p:cNvSpPr/>
          <p:nvPr/>
        </p:nvSpPr>
        <p:spPr>
          <a:xfrm>
            <a:off x="2378614" y="854202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5" name="QB_7_AN.3_1#aff92420b.blank?vaa=1&amp;vcp=1&amp;pid=9e9b9283f&amp;color=0,0,0&amp;mp=1&amp;vpa=72&amp;vtp=1&amp;vaab=1"/>
          <p:cNvSpPr/>
          <p:nvPr/>
        </p:nvSpPr>
        <p:spPr>
          <a:xfrm>
            <a:off x="3681952" y="1501902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B_7_AN.4_1#aff92420b.blank?vaa=1&amp;vcp=1&amp;pid=9e9b9283f&amp;color=0,0,0&amp;mp=1&amp;vpa=73&amp;vtp=1&amp;vaab=1&amp;bbb=1"/>
          <p:cNvSpPr/>
          <p:nvPr/>
        </p:nvSpPr>
        <p:spPr>
          <a:xfrm>
            <a:off x="4380452" y="1501902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</a:t>
            </a:r>
            <a:endParaRPr lang="en-US" altLang="zh-CN" sz="2800" dirty="0"/>
          </a:p>
        </p:txBody>
      </p:sp>
      <p:sp>
        <p:nvSpPr>
          <p:cNvPr id="7" name="QB_7_BD.123_1#4f63b7cdd?sp=1&amp;vaa=1&amp;vcp=1&amp;pid=9e9b9283f&amp;color=0,0,0&amp;vtp=1&amp;vaab=1&amp;bbb=1"/>
          <p:cNvSpPr/>
          <p:nvPr/>
        </p:nvSpPr>
        <p:spPr>
          <a:xfrm>
            <a:off x="539496" y="34479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（P27）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你想要多少？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0.5千克。</a:t>
            </a:r>
            <a:endParaRPr lang="en-US" altLang="zh-CN" sz="2800" dirty="0"/>
          </a:p>
        </p:txBody>
      </p:sp>
      <p:sp>
        <p:nvSpPr>
          <p:cNvPr id="8" name="QB_7_AN.124_1#4f63b7cdd.blank?vaa=1&amp;vcp=1&amp;pid=9e9b9283f&amp;color=0,0,0&amp;vpa=74&amp;vtp=1&amp;vaab=1&amp;bbb=1"/>
          <p:cNvSpPr/>
          <p:nvPr/>
        </p:nvSpPr>
        <p:spPr>
          <a:xfrm>
            <a:off x="1184815" y="3417506"/>
            <a:ext cx="950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9" name="QB_7_AN.125_1#4f63b7cdd.blank?vaa=1&amp;vcp=1&amp;pid=9e9b9283f&amp;color=0,0,0&amp;vpa=75&amp;vtp=1&amp;vaab=1&amp;bbb=1"/>
          <p:cNvSpPr/>
          <p:nvPr/>
        </p:nvSpPr>
        <p:spPr>
          <a:xfrm>
            <a:off x="2378614" y="3417506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10" name="QB_7_AN.126_1#4f63b7cdd.blank?vaa=1&amp;vcp=1&amp;pid=9e9b9283f&amp;color=0,0,0&amp;vpa=76&amp;vtp=1&amp;vaab=1&amp;bbb=1"/>
          <p:cNvSpPr/>
          <p:nvPr/>
        </p:nvSpPr>
        <p:spPr>
          <a:xfrm>
            <a:off x="854615" y="4065206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endParaRPr lang="en-US" altLang="zh-CN" sz="2800" dirty="0"/>
          </a:p>
        </p:txBody>
      </p:sp>
      <p:sp>
        <p:nvSpPr>
          <p:cNvPr id="11" name="QB_7_AN.127_1#4f63b7cdd.blank?vaa=1&amp;vcp=1&amp;pid=9e9b9283f&amp;color=0,0,0&amp;vpa=77&amp;vtp=1&amp;vaab=1"/>
          <p:cNvSpPr/>
          <p:nvPr/>
        </p:nvSpPr>
        <p:spPr>
          <a:xfrm>
            <a:off x="1984914" y="4065206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B_7_AN.128_1#4f63b7cdd.blank?vaa=1&amp;vcp=1&amp;pid=9e9b9283f&amp;color=0,0,0&amp;vpa=78&amp;vtp=1&amp;vaab=1&amp;bbb=1"/>
          <p:cNvSpPr/>
          <p:nvPr/>
        </p:nvSpPr>
        <p:spPr>
          <a:xfrm>
            <a:off x="2683414" y="4065206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9_1#12c58f593?vaa=1&amp;vcp=1&amp;pid=9e9b9283f&amp;color=0,0,0&amp;mp=1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（P27）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您还想要其他的吗？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（P28）购物经常花费大量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的时间。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（P28）网上支付并不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总是安全的。</a:t>
            </a:r>
            <a:endParaRPr lang="en-US" altLang="zh-CN" sz="2800" dirty="0"/>
          </a:p>
        </p:txBody>
      </p:sp>
      <p:sp>
        <p:nvSpPr>
          <p:cNvPr id="3" name="QB_7_AN.1_1#12c58f593.blank?vaa=1&amp;vcp=1&amp;pid=9e9b9283f&amp;color=0,0,0&amp;mp=1&amp;vpa=79&amp;vtp=1&amp;vaab=1&amp;bbb=1"/>
          <p:cNvSpPr/>
          <p:nvPr/>
        </p:nvSpPr>
        <p:spPr>
          <a:xfrm>
            <a:off x="968915" y="1853914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4" name="QB_7_AN.2_1#12c58f593.blank?vaa=1&amp;vcp=1&amp;pid=9e9b9283f&amp;color=0,0,0&amp;mp=1&amp;vpa=80&amp;vtp=1&amp;vaab=1&amp;bbb=1"/>
          <p:cNvSpPr/>
          <p:nvPr/>
        </p:nvSpPr>
        <p:spPr>
          <a:xfrm>
            <a:off x="2238914" y="1853914"/>
            <a:ext cx="809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else</a:t>
            </a:r>
            <a:endParaRPr lang="en-US" altLang="zh-CN" sz="2800" dirty="0"/>
          </a:p>
        </p:txBody>
      </p:sp>
      <p:sp>
        <p:nvSpPr>
          <p:cNvPr id="6" name="QB_7_AN.3_1#12c58f593.blank?vaa=1&amp;vcp=1&amp;pid=9e9b9283f&amp;color=0,0,0&amp;vpa=81&amp;vtp=1&amp;vaab=1&amp;bbb=1"/>
          <p:cNvSpPr/>
          <p:nvPr/>
        </p:nvSpPr>
        <p:spPr>
          <a:xfrm>
            <a:off x="923893" y="2488914"/>
            <a:ext cx="1622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endParaRPr lang="en-US" altLang="zh-CN" sz="2800" dirty="0"/>
          </a:p>
        </p:txBody>
      </p:sp>
      <p:sp>
        <p:nvSpPr>
          <p:cNvPr id="7" name="QB_7_AN.4_1#12c58f593.blank?vaa=1&amp;vcp=1&amp;pid=9e9b9283f&amp;color=0,0,0&amp;vpa=82&amp;vtp=1&amp;vaab=1&amp;bbb=1"/>
          <p:cNvSpPr/>
          <p:nvPr/>
        </p:nvSpPr>
        <p:spPr>
          <a:xfrm>
            <a:off x="3956018" y="2501614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endParaRPr lang="en-US" altLang="zh-CN" sz="2800" dirty="0"/>
          </a:p>
        </p:txBody>
      </p:sp>
      <p:sp>
        <p:nvSpPr>
          <p:cNvPr id="9" name="QB_7_AN.136_1#12c58f593.blank?vaa=1&amp;vcp=1&amp;pid=9e9b9283f&amp;color=0,0,0&amp;vpa=83&amp;vtp=1&amp;vaab=1&amp;bbb=1"/>
          <p:cNvSpPr/>
          <p:nvPr/>
        </p:nvSpPr>
        <p:spPr>
          <a:xfrm>
            <a:off x="943515" y="3784314"/>
            <a:ext cx="1246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Paying</a:t>
            </a:r>
            <a:endParaRPr lang="en-US" altLang="zh-CN" sz="2800" dirty="0"/>
          </a:p>
        </p:txBody>
      </p:sp>
      <p:sp>
        <p:nvSpPr>
          <p:cNvPr id="10" name="QB_7_AN.137_1#12c58f593.blank?vaa=1&amp;vcp=1&amp;pid=9e9b9283f&amp;color=0,0,0&amp;vpa=84&amp;vtp=1&amp;vaab=1&amp;bbb=1"/>
          <p:cNvSpPr/>
          <p:nvPr/>
        </p:nvSpPr>
        <p:spPr>
          <a:xfrm>
            <a:off x="2365914" y="3797014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01aade6fa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01aade6fa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01aade6fa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七年级（下册）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8_1#d7125c3da?vaa=1&amp;vcp=1&amp;pid=9e9b9283f&amp;color=0,0,0&amp;vtp=1&amp;vaab=1&amp;bt=1&amp;bbb=1&amp;h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（P28）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总有一天，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没有人会再去实体商店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，因为你将可以在网上购买任何东西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，并且你还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将可以在世界上的任何地方和任何时间收到它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</p:txBody>
      </p:sp>
      <p:sp>
        <p:nvSpPr>
          <p:cNvPr id="3" name="QB_7_AN.139_1#d7125c3da.blank?vaa=1&amp;vcp=1&amp;pid=9e9b9283f&amp;color=0,0,0&amp;vpa=85&amp;vtp=1&amp;vaab=1&amp;bbb=1"/>
          <p:cNvSpPr/>
          <p:nvPr/>
        </p:nvSpPr>
        <p:spPr>
          <a:xfrm>
            <a:off x="968915" y="1860264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endParaRPr lang="en-US" altLang="zh-CN" sz="2800" dirty="0"/>
          </a:p>
        </p:txBody>
      </p:sp>
      <p:sp>
        <p:nvSpPr>
          <p:cNvPr id="4" name="QB_7_AN.140_1#d7125c3da.blank?vaa=1&amp;vcp=1&amp;pid=9e9b9283f&amp;color=0,0,0&amp;vpa=86&amp;vtp=1&amp;vaab=1&amp;bbb=1"/>
          <p:cNvSpPr/>
          <p:nvPr/>
        </p:nvSpPr>
        <p:spPr>
          <a:xfrm>
            <a:off x="2073814" y="1847564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5" name="QB_7_AN.141_1#d7125c3da.blank?vaa=1&amp;vcp=1&amp;pid=9e9b9283f&amp;color=0,0,0&amp;vpa=87&amp;vtp=1&amp;vaab=1&amp;bbb=1"/>
          <p:cNvSpPr/>
          <p:nvPr/>
        </p:nvSpPr>
        <p:spPr>
          <a:xfrm>
            <a:off x="7680864" y="1847564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endParaRPr lang="en-US" altLang="zh-CN" sz="2800" dirty="0"/>
          </a:p>
        </p:txBody>
      </p:sp>
      <p:sp>
        <p:nvSpPr>
          <p:cNvPr id="6" name="QB_7_AN.142_1#d7125c3da.blank?vaa=1&amp;vcp=1&amp;pid=9e9b9283f&amp;color=0,0,0&amp;vpa=88&amp;vtp=1&amp;vaab=1&amp;bbb=1"/>
          <p:cNvSpPr/>
          <p:nvPr/>
        </p:nvSpPr>
        <p:spPr>
          <a:xfrm>
            <a:off x="8734964" y="1860264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7" name="QB_7_AN.143_1#d7125c3da.blank?vaa=1&amp;vcp=1&amp;pid=9e9b9283f&amp;color=0,0,0&amp;vpa=89&amp;vtp=1&amp;vaab=1&amp;bbb=1"/>
          <p:cNvSpPr/>
          <p:nvPr/>
        </p:nvSpPr>
        <p:spPr>
          <a:xfrm>
            <a:off x="486315" y="3155664"/>
            <a:ext cx="1282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</a:t>
            </a:r>
            <a:endParaRPr lang="en-US" altLang="zh-CN" sz="2800" dirty="0"/>
          </a:p>
        </p:txBody>
      </p:sp>
      <p:sp>
        <p:nvSpPr>
          <p:cNvPr id="8" name="QB_7_AN.144_1#d7125c3da.blank?vaa=1&amp;vcp=1&amp;pid=9e9b9283f&amp;color=0,0,0&amp;vpa=90&amp;vtp=1&amp;vaab=1&amp;bbb=1"/>
          <p:cNvSpPr/>
          <p:nvPr/>
        </p:nvSpPr>
        <p:spPr>
          <a:xfrm>
            <a:off x="1972214" y="3155664"/>
            <a:ext cx="455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9" name="QB_7_AN.145_1#d7125c3da.blank?vaa=1&amp;vcp=1&amp;pid=9e9b9283f&amp;color=0,0,0&amp;vpa=91&amp;vtp=1&amp;vaab=1&amp;bbb=1"/>
          <p:cNvSpPr/>
          <p:nvPr/>
        </p:nvSpPr>
        <p:spPr>
          <a:xfrm>
            <a:off x="2619914" y="3142964"/>
            <a:ext cx="1639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anywhere</a:t>
            </a:r>
            <a:endParaRPr lang="en-US" altLang="zh-CN" sz="2800" dirty="0"/>
          </a:p>
        </p:txBody>
      </p:sp>
      <p:sp>
        <p:nvSpPr>
          <p:cNvPr id="10" name="QB_7_AN.146_1#d7125c3da.blank?vaa=1&amp;vcp=1&amp;pid=9e9b9283f&amp;color=0,0,0&amp;vpa=92&amp;vtp=1&amp;vaab=1&amp;bbb=1"/>
          <p:cNvSpPr/>
          <p:nvPr/>
        </p:nvSpPr>
        <p:spPr>
          <a:xfrm>
            <a:off x="6496589" y="3155664"/>
            <a:ext cx="514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5339af81?vcp=1&amp;pid=9cd4525b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3" name="QB_7_BD.147_1#5a370bbe0?vaa=1&amp;vcp=1&amp;pid=f5339af81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Wangfujing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Dajie?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）你可以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告诉我去王府井大街的路吗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4" name="QB_7_AN.1_1#5a370bbe0.blank?vaa=1&amp;vcp=1&amp;pid=f5339af81&amp;color=0,0,0&amp;vpa=93&amp;vtp=1&amp;vaab=1&amp;bbb=1"/>
          <p:cNvSpPr/>
          <p:nvPr/>
        </p:nvSpPr>
        <p:spPr>
          <a:xfrm>
            <a:off x="3480340" y="1233015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5" name="QB_7_AN.2_1#5a370bbe0.blank?vaa=1&amp;vcp=1&amp;pid=f5339af81&amp;color=0,0,0&amp;vpa=94&amp;vtp=1&amp;vaab=1&amp;bbb=1"/>
          <p:cNvSpPr/>
          <p:nvPr/>
        </p:nvSpPr>
        <p:spPr>
          <a:xfrm>
            <a:off x="4382040" y="1220315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6" name="QB_7_AN.3_1#5a370bbe0.blank?vaa=1&amp;vcp=1&amp;pid=f5339af81&amp;color=0,0,0&amp;vpa=95&amp;vtp=1&amp;vaab=1&amp;bbb=1"/>
          <p:cNvSpPr/>
          <p:nvPr/>
        </p:nvSpPr>
        <p:spPr>
          <a:xfrm>
            <a:off x="5423440" y="1233015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7_BD.151_1#093caf878?sp=1&amp;vaa=1&amp;vcp=1&amp;pid=f5339af81&amp;color=0,0,0&amp;vtp=1&amp;vaab=1&amp;bbb=1&amp;hb=1"/>
          <p:cNvSpPr/>
          <p:nvPr/>
        </p:nvSpPr>
        <p:spPr>
          <a:xfrm>
            <a:off x="539496" y="254747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P32）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我怎样到达那里？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对不起，我不确定。你为什么不问一下那边的警察呢？</a:t>
            </a:r>
            <a:endParaRPr lang="en-US" altLang="zh-CN" sz="2800" dirty="0"/>
          </a:p>
        </p:txBody>
      </p:sp>
      <p:sp>
        <p:nvSpPr>
          <p:cNvPr id="8" name="QB_7_AN.152_1#093caf878.blank?vaa=1&amp;vcp=1&amp;pid=f5339af81&amp;color=0,0,0&amp;vpa=96&amp;vtp=1&amp;vaab=1&amp;bbb=1"/>
          <p:cNvSpPr/>
          <p:nvPr/>
        </p:nvSpPr>
        <p:spPr>
          <a:xfrm>
            <a:off x="1184815" y="2516994"/>
            <a:ext cx="950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9" name="QB_7_AN.153_1#093caf878.blank?vaa=1&amp;vcp=1&amp;pid=f5339af81&amp;color=0,0,0&amp;vpa=97&amp;vtp=1&amp;vaab=1&amp;bbb=1"/>
          <p:cNvSpPr/>
          <p:nvPr/>
        </p:nvSpPr>
        <p:spPr>
          <a:xfrm>
            <a:off x="3345402" y="250429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endParaRPr lang="en-US" altLang="zh-CN" sz="2800" dirty="0"/>
          </a:p>
        </p:txBody>
      </p:sp>
      <p:sp>
        <p:nvSpPr>
          <p:cNvPr id="10" name="QB_7_AN.154_1#093caf878.blank?vaa=1&amp;vcp=1&amp;pid=f5339af81&amp;color=0,0,0&amp;vpa=98&amp;vtp=1&amp;vaab=1&amp;bbb=1"/>
          <p:cNvSpPr/>
          <p:nvPr/>
        </p:nvSpPr>
        <p:spPr>
          <a:xfrm>
            <a:off x="4272502" y="2516994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endParaRPr lang="en-US" altLang="zh-CN" sz="2800" dirty="0"/>
          </a:p>
        </p:txBody>
      </p:sp>
      <p:sp>
        <p:nvSpPr>
          <p:cNvPr id="11" name="QB_7_AN.155_1#093caf878.blank?vaa=1&amp;vcp=1&amp;pid=f5339af81&amp;color=0,0,0&amp;vpa=99&amp;vtp=1&amp;vaab=1&amp;bbb=1"/>
          <p:cNvSpPr/>
          <p:nvPr/>
        </p:nvSpPr>
        <p:spPr>
          <a:xfrm>
            <a:off x="3958875" y="3151994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endParaRPr lang="en-US" altLang="zh-CN" sz="2800" dirty="0"/>
          </a:p>
        </p:txBody>
      </p:sp>
      <p:sp>
        <p:nvSpPr>
          <p:cNvPr id="12" name="QB_7_AN.156_1#093caf878.blank?vaa=1&amp;vcp=1&amp;pid=f5339af81&amp;color=0,0,0&amp;vpa=100&amp;vtp=1&amp;vaab=1&amp;bbb=1"/>
          <p:cNvSpPr/>
          <p:nvPr/>
        </p:nvSpPr>
        <p:spPr>
          <a:xfrm>
            <a:off x="5139975" y="3164694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endParaRPr lang="en-US" altLang="zh-CN" sz="2800" dirty="0"/>
          </a:p>
        </p:txBody>
      </p:sp>
      <p:sp>
        <p:nvSpPr>
          <p:cNvPr id="13" name="QB_7_AN.157_1#093caf878.blank?vaa=1&amp;vcp=1&amp;pid=f5339af81&amp;color=0,0,0&amp;vpa=101&amp;vtp=1&amp;vaab=1&amp;bbb=1"/>
          <p:cNvSpPr/>
          <p:nvPr/>
        </p:nvSpPr>
        <p:spPr>
          <a:xfrm>
            <a:off x="6028975" y="3164694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8_1#640861151?vaa=1&amp;vcp=1&amp;pid=f5339af81&amp;color=0,0,0&amp;mp=1&amp;vtp=1&amp;vaab=1&amp;bt=1&amp;bbb=1&amp;hb=1"/>
          <p:cNvSpPr/>
          <p:nvPr/>
        </p:nvSpPr>
        <p:spPr>
          <a:xfrm>
            <a:off x="539496" y="124917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Stadium?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P32）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你能告诉我怎样到达国家体育馆吗？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_______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underground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（P32）沿着街道走，你将看到一个地铁站。</a:t>
            </a:r>
            <a:endParaRPr lang="en-US" altLang="zh-CN" sz="2800" dirty="0"/>
          </a:p>
        </p:txBody>
      </p:sp>
      <p:sp>
        <p:nvSpPr>
          <p:cNvPr id="3" name="QB_7_AN.2_1#640861151.blank?vaa=1&amp;vcp=1&amp;pid=f5339af81&amp;color=0,0,0&amp;mp=1&amp;vpa=102&amp;vtp=1&amp;vaab=1&amp;bbb=1"/>
          <p:cNvSpPr/>
          <p:nvPr/>
        </p:nvSpPr>
        <p:spPr>
          <a:xfrm>
            <a:off x="3777202" y="1218692"/>
            <a:ext cx="871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4" name="QB_7_AN.1_1#640861151.blank?vaa=1&amp;vcp=1&amp;pid=f5339af81&amp;color=0,0,0&amp;mp=1&amp;vpa=103&amp;vtp=1&amp;vaab=1&amp;bbb=1"/>
          <p:cNvSpPr/>
          <p:nvPr/>
        </p:nvSpPr>
        <p:spPr>
          <a:xfrm>
            <a:off x="4831302" y="1218692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5" name="QB_7_AN.3_1#640861151.blank?vaa=1&amp;vcp=1&amp;pid=f5339af81&amp;color=0,0,0&amp;mp=1&amp;vpa=104&amp;vtp=1&amp;vaab=1&amp;bbb=1"/>
          <p:cNvSpPr/>
          <p:nvPr/>
        </p:nvSpPr>
        <p:spPr>
          <a:xfrm>
            <a:off x="5555202" y="1205992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endParaRPr lang="en-US" altLang="zh-CN" sz="2800" dirty="0"/>
          </a:p>
        </p:txBody>
      </p:sp>
      <p:sp>
        <p:nvSpPr>
          <p:cNvPr id="6" name="QB_7_AN.4_1#640861151.blank?vaa=1&amp;vcp=1&amp;pid=f5339af81&amp;color=0,0,0&amp;mp=1&amp;vpa=105&amp;vtp=1&amp;vaab=1&amp;bbb=1"/>
          <p:cNvSpPr/>
          <p:nvPr/>
        </p:nvSpPr>
        <p:spPr>
          <a:xfrm>
            <a:off x="6431503" y="1218692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8" name="QB_7_AN.5_1#640861151.blank?vaa=1&amp;vcp=1&amp;pid=f5339af81&amp;color=0,0,0&amp;vpa=106&amp;vtp=1&amp;vaab=1&amp;bbb=1"/>
          <p:cNvSpPr/>
          <p:nvPr/>
        </p:nvSpPr>
        <p:spPr>
          <a:xfrm>
            <a:off x="3966115" y="2514092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9" name="QB_7_AN.6_1#640861151.blank?vaa=1&amp;vcp=1&amp;pid=f5339af81&amp;color=0,0,0&amp;vpa=107&amp;vtp=1&amp;vaab=1&amp;bbb=1"/>
          <p:cNvSpPr/>
          <p:nvPr/>
        </p:nvSpPr>
        <p:spPr>
          <a:xfrm>
            <a:off x="5045615" y="2501392"/>
            <a:ext cx="1108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endParaRPr lang="en-US" altLang="zh-CN" sz="2800" dirty="0"/>
          </a:p>
        </p:txBody>
      </p:sp>
      <p:sp>
        <p:nvSpPr>
          <p:cNvPr id="10" name="QB_7_AN.7_1#640861151.blank?vaa=1&amp;vcp=1&amp;pid=f5339af81&amp;color=0,0,0&amp;vpa=108&amp;vtp=1&amp;vaab=1&amp;bbb=1"/>
          <p:cNvSpPr/>
          <p:nvPr/>
        </p:nvSpPr>
        <p:spPr>
          <a:xfrm>
            <a:off x="6404514" y="2514092"/>
            <a:ext cx="711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endParaRPr lang="en-US" altLang="zh-CN" sz="2800" dirty="0"/>
          </a:p>
        </p:txBody>
      </p:sp>
      <p:sp>
        <p:nvSpPr>
          <p:cNvPr id="11" name="QB_7_BD.167_1#18a428c34?vaa=1&amp;vcp=1&amp;pid=f5339af81&amp;color=0,0,0&amp;vtp=1&amp;vaab=1&amp;bbb=1&amp;hb=1"/>
          <p:cNvSpPr/>
          <p:nvPr/>
        </p:nvSpPr>
        <p:spPr>
          <a:xfrm>
            <a:off x="539496" y="3812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Gallery,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我们正站在国家美术馆的对面，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这是一所有着大量名画的著名博物馆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2" name="QB_7_AN.168_1#18a428c34.blank?vaa=1&amp;vcp=1&amp;pid=f5339af81&amp;color=0,0,0&amp;vpa=109&amp;vtp=1&amp;vaab=1&amp;bbb=1"/>
          <p:cNvSpPr/>
          <p:nvPr/>
        </p:nvSpPr>
        <p:spPr>
          <a:xfrm>
            <a:off x="3170905" y="3769296"/>
            <a:ext cx="14620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opposite</a:t>
            </a:r>
            <a:endParaRPr lang="en-US" altLang="zh-CN" sz="2800" dirty="0"/>
          </a:p>
        </p:txBody>
      </p:sp>
      <p:sp>
        <p:nvSpPr>
          <p:cNvPr id="13" name="QB_7_AN.169_1#18a428c34.blank?vaa=1&amp;vcp=1&amp;pid=f5339af81&amp;color=0,0,0&amp;vpa=110&amp;vtp=1&amp;vaab=1&amp;bbb=1"/>
          <p:cNvSpPr/>
          <p:nvPr/>
        </p:nvSpPr>
        <p:spPr>
          <a:xfrm>
            <a:off x="499015" y="4429696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0_1#75894a9cc?vaa=1&amp;vcp=1&amp;pid=f5339af81&amp;color=0,0,0&amp;mp=1&amp;vtp=1&amp;vaab=1&amp;bt=1&amp;bbb=1&amp;h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metres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Thames.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）它会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把你带到离泰晤士河面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米高处。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_____ 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London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（P34）当你疲惫的时候，游览伦敦最好的方式就是乘船。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 _____ ____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London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（P34）当你顺流而下，伦敦眼就在你的右侧。</a:t>
            </a:r>
            <a:endParaRPr lang="en-US" altLang="zh-CN" sz="2800" dirty="0"/>
          </a:p>
        </p:txBody>
      </p:sp>
      <p:sp>
        <p:nvSpPr>
          <p:cNvPr id="3" name="QB_7_AN.1_1#75894a9cc.blank?vaa=1&amp;vcp=1&amp;pid=f5339af81&amp;color=0,0,0&amp;mp=1&amp;vpa=111&amp;vtp=1&amp;vaab=1&amp;bbb=1"/>
          <p:cNvSpPr/>
          <p:nvPr/>
        </p:nvSpPr>
        <p:spPr>
          <a:xfrm>
            <a:off x="803815" y="1533874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4" name="QB_7_AN.2_1#75894a9cc.blank?vaa=1&amp;vcp=1&amp;pid=f5339af81&amp;color=0,0,0&amp;mp=1&amp;vpa=112&amp;vtp=1&amp;vaab=1&amp;bbb=1"/>
          <p:cNvSpPr/>
          <p:nvPr/>
        </p:nvSpPr>
        <p:spPr>
          <a:xfrm>
            <a:off x="1527714" y="1533874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endParaRPr lang="en-US" altLang="zh-CN" sz="2800" dirty="0"/>
          </a:p>
        </p:txBody>
      </p:sp>
      <p:sp>
        <p:nvSpPr>
          <p:cNvPr id="5" name="QB_7_AN.3_1#75894a9cc.blank?vaa=1&amp;vcp=1&amp;pid=f5339af81&amp;color=0,0,0&amp;mp=1&amp;vpa=113&amp;vtp=1&amp;vaab=1&amp;bbb=1"/>
          <p:cNvSpPr/>
          <p:nvPr/>
        </p:nvSpPr>
        <p:spPr>
          <a:xfrm>
            <a:off x="5077365" y="1533874"/>
            <a:ext cx="1106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above</a:t>
            </a:r>
            <a:endParaRPr lang="en-US" altLang="zh-CN" sz="2800" dirty="0"/>
          </a:p>
        </p:txBody>
      </p:sp>
      <p:sp>
        <p:nvSpPr>
          <p:cNvPr id="7" name="QB_7_AN.5_1#75894a9cc.blank?vaa=1&amp;vcp=1&amp;pid=f5339af81&amp;color=0,0,0&amp;vpa=114&amp;vtp=1&amp;vaab=1&amp;bbb=1"/>
          <p:cNvSpPr/>
          <p:nvPr/>
        </p:nvSpPr>
        <p:spPr>
          <a:xfrm>
            <a:off x="4043902" y="282927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8" name="QB_7_AN.4_1#75894a9cc.blank?vaa=1&amp;vcp=1&amp;pid=f5339af81&amp;color=0,0,0&amp;vpa=115&amp;vtp=1&amp;vaab=1&amp;bbb=1"/>
          <p:cNvSpPr/>
          <p:nvPr/>
        </p:nvSpPr>
        <p:spPr>
          <a:xfrm>
            <a:off x="4958302" y="2829274"/>
            <a:ext cx="830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endParaRPr lang="en-US" altLang="zh-CN" sz="2800" dirty="0"/>
          </a:p>
        </p:txBody>
      </p:sp>
      <p:sp>
        <p:nvSpPr>
          <p:cNvPr id="9" name="QB_7_AN.6_1#75894a9cc.blank?vaa=1&amp;vcp=1&amp;pid=f5339af81&amp;color=0,0,0&amp;vpa=116&amp;vtp=1&amp;vaab=1&amp;bbb=1"/>
          <p:cNvSpPr/>
          <p:nvPr/>
        </p:nvSpPr>
        <p:spPr>
          <a:xfrm>
            <a:off x="6012402" y="2816574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10" name="QB_7_AN.7_1#75894a9cc.blank?vaa=1&amp;vcp=1&amp;pid=f5339af81&amp;color=0,0,0&amp;vpa=117&amp;vtp=1&amp;vaab=1&amp;bbb=1"/>
          <p:cNvSpPr/>
          <p:nvPr/>
        </p:nvSpPr>
        <p:spPr>
          <a:xfrm>
            <a:off x="7053803" y="2829274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7_AN.8_1#75894a9cc.blank?vaa=1&amp;vcp=1&amp;pid=f5339af81&amp;color=0,0,0&amp;vpa=118&amp;vtp=1&amp;vaab=1&amp;bbb=1"/>
          <p:cNvSpPr/>
          <p:nvPr/>
        </p:nvSpPr>
        <p:spPr>
          <a:xfrm>
            <a:off x="10144664" y="2816574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12" name="QB_7_AN.9_1#75894a9cc.blank?vaa=1&amp;vcp=1&amp;pid=f5339af81&amp;color=0,0,0&amp;vpa=119&amp;vtp=1&amp;vaab=1&amp;bbb=1"/>
          <p:cNvSpPr/>
          <p:nvPr/>
        </p:nvSpPr>
        <p:spPr>
          <a:xfrm>
            <a:off x="511715" y="347697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endParaRPr lang="en-US" altLang="zh-CN" sz="2800" dirty="0"/>
          </a:p>
        </p:txBody>
      </p:sp>
      <p:sp>
        <p:nvSpPr>
          <p:cNvPr id="14" name="QB_7_AN.182_1#75894a9cc.blank?vaa=1&amp;vcp=1&amp;pid=f5339af81&amp;color=0,0,0&amp;vpa=120&amp;vtp=1&amp;vaab=1&amp;bbb=1"/>
          <p:cNvSpPr/>
          <p:nvPr/>
        </p:nvSpPr>
        <p:spPr>
          <a:xfrm>
            <a:off x="803815" y="4124674"/>
            <a:ext cx="654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5" name="QB_7_AN.183_1#75894a9cc.blank?vaa=1&amp;vcp=1&amp;pid=f5339af81&amp;color=0,0,0&amp;vpa=121&amp;vtp=1&amp;vaab=1&amp;bbb=1"/>
          <p:cNvSpPr/>
          <p:nvPr/>
        </p:nvSpPr>
        <p:spPr>
          <a:xfrm>
            <a:off x="1705514" y="4111974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16" name="QB_7_AN.184_1#75894a9cc.blank?vaa=1&amp;vcp=1&amp;pid=f5339af81&amp;color=0,0,0&amp;vpa=122&amp;vtp=1&amp;vaab=1&amp;bbb=1"/>
          <p:cNvSpPr/>
          <p:nvPr/>
        </p:nvSpPr>
        <p:spPr>
          <a:xfrm>
            <a:off x="2772314" y="4111974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endParaRPr lang="en-US" altLang="zh-CN" sz="2800" dirty="0"/>
          </a:p>
        </p:txBody>
      </p:sp>
      <p:sp>
        <p:nvSpPr>
          <p:cNvPr id="17" name="QB_7_AN.185_1#75894a9cc.blank?vaa=1&amp;vcp=1&amp;pid=f5339af81&amp;color=0,0,0&amp;vpa=123&amp;vtp=1&amp;vaab=1&amp;bbb=1"/>
          <p:cNvSpPr/>
          <p:nvPr/>
        </p:nvSpPr>
        <p:spPr>
          <a:xfrm>
            <a:off x="3623215" y="4111974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6_1#afdda0632?vaa=1&amp;vcp=1&amp;pid=f5339af81&amp;color=0,0,0&amp;mp=1&amp;vtp=1&amp;vaab=1&amp;bt=1&amp;bbb=1&amp;hb=1"/>
          <p:cNvSpPr/>
          <p:nvPr/>
        </p:nvSpPr>
        <p:spPr>
          <a:xfrm>
            <a:off x="539496" y="188671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London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railway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（P34）参观完伦敦塔之后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，乘船沿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河回到火车站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afdda0632.blank?vaa=1&amp;vcp=1&amp;pid=f5339af81&amp;color=0,0,0&amp;mp=1&amp;vpa=124&amp;vtp=1&amp;vaab=1&amp;bbb=1"/>
          <p:cNvSpPr/>
          <p:nvPr/>
        </p:nvSpPr>
        <p:spPr>
          <a:xfrm>
            <a:off x="803815" y="1856232"/>
            <a:ext cx="10096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endParaRPr lang="en-US" altLang="zh-CN" sz="2800" dirty="0"/>
          </a:p>
        </p:txBody>
      </p:sp>
      <p:sp>
        <p:nvSpPr>
          <p:cNvPr id="4" name="QB_7_AN.2_1#afdda0632.blank?vaa=1&amp;vcp=1&amp;pid=f5339af81&amp;color=0,0,0&amp;mp=1&amp;vpa=125&amp;vtp=1&amp;vaab=1&amp;bbb=1"/>
          <p:cNvSpPr/>
          <p:nvPr/>
        </p:nvSpPr>
        <p:spPr>
          <a:xfrm>
            <a:off x="2061114" y="1843532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visiting</a:t>
            </a:r>
            <a:endParaRPr lang="en-US" altLang="zh-CN" sz="2800" dirty="0"/>
          </a:p>
        </p:txBody>
      </p:sp>
      <p:sp>
        <p:nvSpPr>
          <p:cNvPr id="5" name="QB_7_AN.3_1#afdda0632.blank?vaa=1&amp;vcp=1&amp;pid=f5339af81&amp;color=0,0,0&amp;mp=1&amp;vpa=126&amp;vtp=1&amp;vaab=1&amp;bbb=1"/>
          <p:cNvSpPr/>
          <p:nvPr/>
        </p:nvSpPr>
        <p:spPr>
          <a:xfrm>
            <a:off x="7176611" y="1856232"/>
            <a:ext cx="849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6" name="QB_7_AN.4_1#afdda0632.blank?vaa=1&amp;vcp=1&amp;pid=f5339af81&amp;color=0,0,0&amp;mp=1&amp;vpa=127&amp;vtp=1&amp;vaab=1&amp;bbb=1"/>
          <p:cNvSpPr/>
          <p:nvPr/>
        </p:nvSpPr>
        <p:spPr>
          <a:xfrm>
            <a:off x="10478611" y="1843532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endParaRPr lang="en-US" altLang="zh-CN" sz="2800" dirty="0"/>
          </a:p>
        </p:txBody>
      </p:sp>
      <p:sp>
        <p:nvSpPr>
          <p:cNvPr id="7" name="QB_7_AN.5_1#afdda0632.blank?vaa=1&amp;vcp=1&amp;pid=f5339af81&amp;color=0,0,0&amp;mp=1&amp;vpa=128&amp;vtp=1&amp;vaab=1&amp;bbb=1"/>
          <p:cNvSpPr/>
          <p:nvPr/>
        </p:nvSpPr>
        <p:spPr>
          <a:xfrm>
            <a:off x="1959514" y="2503932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8" name="QB_7_BD.192_1#e12e640e0?vaa=1&amp;vcp=1&amp;pid=f5339af81&amp;color=0,0,0&amp;vtp=1&amp;vaab=1&amp;bbb=1&amp;hb=1"/>
          <p:cNvSpPr/>
          <p:nvPr/>
        </p:nvSpPr>
        <p:spPr>
          <a:xfrm>
            <a:off x="539496" y="38150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）在这里我们将结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束我们的伦敦游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193_1#e12e640e0.blank?vaa=1&amp;vcp=1&amp;pid=f5339af81&amp;color=0,0,0&amp;vpa=129&amp;vtp=1&amp;vaab=1&amp;bbb=1"/>
          <p:cNvSpPr/>
          <p:nvPr/>
        </p:nvSpPr>
        <p:spPr>
          <a:xfrm>
            <a:off x="943515" y="3784536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endParaRPr lang="en-US" altLang="zh-CN" sz="2800" dirty="0"/>
          </a:p>
        </p:txBody>
      </p:sp>
      <p:sp>
        <p:nvSpPr>
          <p:cNvPr id="10" name="QB_7_AN.194_1#e12e640e0.blank?vaa=1&amp;vcp=1&amp;pid=f5339af81&amp;color=0,0,0&amp;vpa=130&amp;vtp=1&amp;vaab=1&amp;bbb=1"/>
          <p:cNvSpPr/>
          <p:nvPr/>
        </p:nvSpPr>
        <p:spPr>
          <a:xfrm>
            <a:off x="2035714" y="378453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11" name="QB_7_AN.195_1#e12e640e0.blank?vaa=1&amp;vcp=1&amp;pid=f5339af81&amp;color=0,0,0&amp;vpa=131&amp;vtp=1&amp;vaab=1&amp;bbb=1"/>
          <p:cNvSpPr/>
          <p:nvPr/>
        </p:nvSpPr>
        <p:spPr>
          <a:xfrm>
            <a:off x="2746914" y="3784536"/>
            <a:ext cx="12160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1a1b2eea.fixed?vcp=1&amp;pid=3fbeea51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01a1b2eea.fixed?vcp=1&amp;pid=3fbeea51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b0183744?vcp=1&amp;pid=01a1b2eea&amp;color=236,117,163&amp;vtp=1&amp;vaab=1&amp;bt=1&amp;bbb=1"/>
          <p:cNvSpPr/>
          <p:nvPr/>
        </p:nvSpPr>
        <p:spPr>
          <a:xfrm>
            <a:off x="539496" y="554400"/>
            <a:ext cx="11109960" cy="5664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有关购物的交际用语</a:t>
            </a:r>
            <a:endParaRPr lang="en-US" altLang="zh-CN" sz="3000" dirty="0"/>
          </a:p>
        </p:txBody>
      </p:sp>
      <p:sp>
        <p:nvSpPr>
          <p:cNvPr id="3" name="P_6_BD#89b675b23?sp=1&amp;vcp=1&amp;pid=1b0183744&amp;color=0,0,0&amp;vtp=1&amp;vaab=1&amp;bbb=1"/>
          <p:cNvSpPr/>
          <p:nvPr/>
        </p:nvSpPr>
        <p:spPr>
          <a:xfrm>
            <a:off x="539496" y="1054700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1.售货员招呼顾客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you？您买东西吗？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you？=What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you？您想买什么？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一般不说“What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want？”，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因为这样问显得无礼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2.询问顾客想买的商品的特征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want？／What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please？你要什么颜色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want？／What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please？你要什么尺码的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want？／What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please？你要哪一种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9b675b23?sp=1&amp;vcp=1&amp;pid=1b0183744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3.顾客询问价格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it？它要多少钱？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things？这些东西多少钱？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it？这个多少钱？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please？请问要多少钱？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9b675b23?sp=1&amp;vcp=1&amp;pid=1b0183744&amp;color=0,0,0&amp;mp=1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4.买卖达成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顾客喜欢某一件东西后想买下它时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，通常说“I’ll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have／take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我要买这个。）”，而较少说“I’ll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5.付钱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来，付钱。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当顾客购物付款后，售货员或收款员通常要向顾客致谢说“Thank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116edd61?vcp=1&amp;pid=1b018374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M_7_BD.196_1#96abf21b9?vaa=1&amp;vcp=1&amp;pid=6116edd61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madam.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/>
          </a:p>
        </p:txBody>
      </p:sp>
      <p:sp>
        <p:nvSpPr>
          <p:cNvPr id="4" name="QM_7_BD.196_2#96abf21b9?sp=1&amp;vaa=1&amp;vcp=1&amp;pid=6116edd61&amp;color=0,0,0&amp;vtp=1&amp;vaab=1&amp;bbb=1"/>
          <p:cNvSpPr/>
          <p:nvPr/>
        </p:nvSpPr>
        <p:spPr>
          <a:xfrm>
            <a:off x="539496" y="1853419"/>
            <a:ext cx="6379251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    ）</a:t>
            </a:r>
            <a:endParaRPr lang="en-US" altLang="zh-CN" sz="2800" i="0" dirty="0">
              <a:solidFill>
                <a:srgbClr val="00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 marL="447675" indent="-447675" algn="l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one?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M_7_BD.196_3#96abf21b9?sp=1&amp;vaa=1&amp;vcp=1&amp;pid=6116edd61&amp;color=0,0,0&amp;vtp=1&amp;vaab=1&amp;bbb=1"/>
          <p:cNvSpPr/>
          <p:nvPr/>
        </p:nvSpPr>
        <p:spPr>
          <a:xfrm>
            <a:off x="539496" y="38785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    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want?</a:t>
            </a:r>
            <a:endParaRPr lang="en-US" altLang="zh-CN" sz="2800" dirty="0"/>
          </a:p>
        </p:txBody>
      </p:sp>
      <p:sp>
        <p:nvSpPr>
          <p:cNvPr id="6" name="QM_7_BD.196_4#96abf21b9?sp=1&amp;vaa=1&amp;vcp=1&amp;pid=6116edd61&amp;color=0,0,0&amp;vtp=1&amp;vaab=1&amp;bbb=1"/>
          <p:cNvSpPr/>
          <p:nvPr/>
        </p:nvSpPr>
        <p:spPr>
          <a:xfrm>
            <a:off x="539496" y="51477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    ）</a:t>
            </a:r>
            <a:endParaRPr lang="en-US" altLang="zh-CN" sz="2800" dirty="0"/>
          </a:p>
        </p:txBody>
      </p:sp>
      <p:sp>
        <p:nvSpPr>
          <p:cNvPr id="7" name="QM_7_AN.197_1#96abf21b9.blank?vaa=1&amp;vcp=1&amp;pid=6116edd61&amp;color=0,0,0&amp;vpa=132&amp;vtp=1&amp;vaab=1"/>
          <p:cNvSpPr/>
          <p:nvPr/>
        </p:nvSpPr>
        <p:spPr>
          <a:xfrm>
            <a:off x="1783548" y="1837036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8" name="QM_7_AN.198_1#96abf21b9.blank?vaa=1&amp;vcp=1&amp;pid=6116edd61&amp;color=0,0,0&amp;vpa=133&amp;vtp=1&amp;vaab=1"/>
          <p:cNvSpPr/>
          <p:nvPr/>
        </p:nvSpPr>
        <p:spPr>
          <a:xfrm>
            <a:off x="4003093" y="38544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M_7_AN.199_1#96abf21b9.blank?vaa=1&amp;vcp=1&amp;pid=6116edd61&amp;color=0,0,0&amp;vpa=134&amp;vtp=1&amp;vaab=1"/>
          <p:cNvSpPr/>
          <p:nvPr/>
        </p:nvSpPr>
        <p:spPr>
          <a:xfrm>
            <a:off x="1773332" y="51090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graphicFrame>
        <p:nvGraphicFramePr>
          <p:cNvPr id="10" name="QM_7_BD.203_1#96abf21b9?colgroup=30&amp;vaa=1&amp;vcp=1&amp;pid=6116edd61&amp;color=0,0,0&amp;vtp=1&amp;vaab=1&amp;bt=1&amp;bbb=1">
            <a:extLst>
              <a:ext uri="{FF2B5EF4-FFF2-40B4-BE49-F238E27FC236}">
                <a16:creationId xmlns:a16="http://schemas.microsoft.com/office/drawing/2014/main" id="{0A5AB5C8-0FD1-FF5E-7E4D-3EF5771857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575791"/>
              </p:ext>
            </p:extLst>
          </p:nvPr>
        </p:nvGraphicFramePr>
        <p:xfrm>
          <a:off x="6780436" y="2054320"/>
          <a:ext cx="5336963" cy="3403664"/>
        </p:xfrm>
        <a:graphic>
          <a:graphicData uri="http://schemas.openxmlformats.org/drawingml/2006/table">
            <a:tbl>
              <a:tblPr/>
              <a:tblGrid>
                <a:gridCol w="53369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dress.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8b0fcd27.fixed?vcp=1&amp;pid=3fbeea51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d8b0fcd27.fixed?vcp=1&amp;pid=3fbeea51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00_1#96abf21b9?vaa=1&amp;vcp=1&amp;pid=6116edd61&amp;color=0,0,0&amp;mp=1&amp;vtp=1&amp;vaab=1&amp;bt=1&amp;bbb=1"/>
          <p:cNvSpPr/>
          <p:nvPr/>
        </p:nvSpPr>
        <p:spPr>
          <a:xfrm>
            <a:off x="539496" y="9789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are.</a:t>
            </a:r>
            <a:endParaRPr lang="en-US" altLang="zh-CN" sz="2800" dirty="0"/>
          </a:p>
        </p:txBody>
      </p:sp>
      <p:sp>
        <p:nvSpPr>
          <p:cNvPr id="3" name="QM_7_BD.200_2#96abf21b9?sp=1&amp;vaa=1&amp;vcp=1&amp;pid=6116edd61&amp;color=0,0,0&amp;mp=1&amp;vtp=1&amp;vaab=1&amp;bbb=1"/>
          <p:cNvSpPr/>
          <p:nvPr/>
        </p:nvSpPr>
        <p:spPr>
          <a:xfrm>
            <a:off x="539496" y="16112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   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99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QM_7_BD.200_3#96abf21b9?sp=1&amp;vaa=1&amp;vcp=1&amp;pid=6116edd61&amp;color=0,0,0&amp;mp=1&amp;vtp=1&amp;vaab=1&amp;bbb=1"/>
          <p:cNvSpPr/>
          <p:nvPr/>
        </p:nvSpPr>
        <p:spPr>
          <a:xfrm>
            <a:off x="539496" y="28882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   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endParaRPr lang="en-US" altLang="zh-CN" sz="2800" dirty="0"/>
          </a:p>
        </p:txBody>
      </p:sp>
      <p:sp>
        <p:nvSpPr>
          <p:cNvPr id="5" name="QM_7_AN.201_1#96abf21b9.blank?vaa=1&amp;vcp=1&amp;pid=6116edd61&amp;color=0,0,0&amp;mp=1&amp;vpa=135&amp;vtp=1&amp;vaab=1"/>
          <p:cNvSpPr/>
          <p:nvPr/>
        </p:nvSpPr>
        <p:spPr>
          <a:xfrm>
            <a:off x="4477865" y="15900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M_7_AN.202_1#96abf21b9.blank?vaa=1&amp;vcp=1&amp;pid=6116edd61&amp;color=0,0,0&amp;mp=1&amp;vpa=136&amp;vtp=1&amp;vaab=1"/>
          <p:cNvSpPr/>
          <p:nvPr/>
        </p:nvSpPr>
        <p:spPr>
          <a:xfrm>
            <a:off x="2532714" y="28893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graphicFrame>
        <p:nvGraphicFramePr>
          <p:cNvPr id="7" name="QM_7_BD.203_1#96abf21b9?colgroup=30&amp;vaa=1&amp;vcp=1&amp;pid=6116edd61&amp;color=0,0,0&amp;vtp=1&amp;vaab=1&amp;bt=1&amp;bbb=1">
            <a:extLst>
              <a:ext uri="{FF2B5EF4-FFF2-40B4-BE49-F238E27FC236}">
                <a16:creationId xmlns:a16="http://schemas.microsoft.com/office/drawing/2014/main" id="{27C9534F-170B-ED4C-AA64-F21271C4F7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175469"/>
              </p:ext>
            </p:extLst>
          </p:nvPr>
        </p:nvGraphicFramePr>
        <p:xfrm>
          <a:off x="6863563" y="1439824"/>
          <a:ext cx="5145130" cy="3403664"/>
        </p:xfrm>
        <a:graphic>
          <a:graphicData uri="http://schemas.openxmlformats.org/drawingml/2006/table">
            <a:tbl>
              <a:tblPr/>
              <a:tblGrid>
                <a:gridCol w="5145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dress.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e50bc131?vcp=1&amp;pid=01a1b2ee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有关问路与指路的交际用语</a:t>
            </a:r>
            <a:endParaRPr lang="en-US" altLang="zh-CN" sz="3000" dirty="0"/>
          </a:p>
        </p:txBody>
      </p:sp>
      <p:sp>
        <p:nvSpPr>
          <p:cNvPr id="3" name="P_6_BD#74bb46914?sp=1&amp;vcp=1&amp;pid=5e50bc131&amp;color=0,0,0&amp;vtp=1&amp;vaab=1&amp;bb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1.常用的问路句型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4" name="P_6_BD#74bb46914?vcp=1&amp;pid=5e50bc131&amp;color=0,0,0&amp;mp=1&amp;vtp=1&amp;vaab=1&amp;bt=1&amp;bbb=1">
            <a:extLst>
              <a:ext uri="{FF2B5EF4-FFF2-40B4-BE49-F238E27FC236}">
                <a16:creationId xmlns:a16="http://schemas.microsoft.com/office/drawing/2014/main" id="{BEBDB4CD-6519-961C-78ED-A15ECF5E0939}"/>
              </a:ext>
            </a:extLst>
          </p:cNvPr>
          <p:cNvSpPr/>
          <p:nvPr/>
        </p:nvSpPr>
        <p:spPr>
          <a:xfrm>
            <a:off x="539496" y="2803073"/>
            <a:ext cx="11109960" cy="31460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4bb46914?sp=1&amp;vcp=1&amp;pid=5e50bc131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2.问路程及交通方式的句型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4bb46914?sp=1&amp;vcp=1&amp;pid=5e50bc131&amp;color=0,0,0&amp;vtp=1&amp;vaab=1&amp;bt=1&amp;bbb=1&amp;h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3.指路常用的句型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...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behind（near/next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to/on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of）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No.111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f3920b9c?vcp=1&amp;pid=5e50bc131&amp;color=236,117,163&amp;vtp=1&amp;vaab=1&amp;bt=1&amp;bbb=1"/>
          <p:cNvSpPr/>
          <p:nvPr/>
        </p:nvSpPr>
        <p:spPr>
          <a:xfrm>
            <a:off x="539496" y="35617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M_7_BD.204_1#522885f72?vaa=1&amp;vcp=1&amp;pid=4f3920b9c&amp;color=0,0,0&amp;vtp=1&amp;vaab=1&amp;bbb=1"/>
          <p:cNvSpPr/>
          <p:nvPr/>
        </p:nvSpPr>
        <p:spPr>
          <a:xfrm>
            <a:off x="539496" y="8834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park?</a:t>
            </a:r>
            <a:endParaRPr lang="en-US" altLang="zh-CN" sz="2800" dirty="0"/>
          </a:p>
        </p:txBody>
      </p:sp>
      <p:sp>
        <p:nvSpPr>
          <p:cNvPr id="4" name="QM_7_BD.204_2#522885f72?sp=1&amp;vaa=1&amp;vcp=1&amp;pid=4f3920b9c&amp;color=0,0,0&amp;vtp=1&amp;vaab=1&amp;bbb=1"/>
          <p:cNvSpPr/>
          <p:nvPr/>
        </p:nvSpPr>
        <p:spPr>
          <a:xfrm>
            <a:off x="539496" y="15209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    ）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</a:t>
            </a:r>
            <a:endParaRPr lang="en-US" altLang="zh-CN" sz="2800" dirty="0"/>
          </a:p>
        </p:txBody>
      </p:sp>
      <p:sp>
        <p:nvSpPr>
          <p:cNvPr id="5" name="QM_7_BD.204_3#522885f72?sp=1&amp;vaa=1&amp;vcp=1&amp;pid=4f3920b9c&amp;color=0,0,0&amp;vtp=1&amp;vaab=1&amp;bbb=1"/>
          <p:cNvSpPr/>
          <p:nvPr/>
        </p:nvSpPr>
        <p:spPr>
          <a:xfrm>
            <a:off x="539496" y="25151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    ）</a:t>
            </a:r>
            <a:endParaRPr lang="en-US" altLang="zh-CN" sz="2800" dirty="0"/>
          </a:p>
        </p:txBody>
      </p:sp>
      <p:sp>
        <p:nvSpPr>
          <p:cNvPr id="6" name="QM_7_AN.205_1#522885f72.blank?vaa=1&amp;vcp=1&amp;pid=4f3920b9c&amp;color=0,0,0&amp;vpa=137&amp;vtp=1&amp;vaab=1"/>
          <p:cNvSpPr/>
          <p:nvPr/>
        </p:nvSpPr>
        <p:spPr>
          <a:xfrm>
            <a:off x="2528906" y="14345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M_7_AN.206_1#522885f72.blank?vaa=1&amp;vcp=1&amp;pid=4f3920b9c&amp;color=0,0,0&amp;vpa=138&amp;vtp=1&amp;vaab=1"/>
          <p:cNvSpPr/>
          <p:nvPr/>
        </p:nvSpPr>
        <p:spPr>
          <a:xfrm>
            <a:off x="1582258" y="2481784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8" name="QM_7_BD.207_1#522885f72?vaa=1&amp;vcp=1&amp;pid=4f3920b9c&amp;color=0,0,0&amp;mp=1&amp;vtp=1&amp;vaab=1&amp;bt=1&amp;bbb=1">
            <a:extLst>
              <a:ext uri="{FF2B5EF4-FFF2-40B4-BE49-F238E27FC236}">
                <a16:creationId xmlns:a16="http://schemas.microsoft.com/office/drawing/2014/main" id="{82E868D7-DCD1-3275-F234-AE541DACDA70}"/>
              </a:ext>
            </a:extLst>
          </p:cNvPr>
          <p:cNvSpPr/>
          <p:nvPr/>
        </p:nvSpPr>
        <p:spPr>
          <a:xfrm>
            <a:off x="539496" y="3001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</a:t>
            </a:r>
            <a:endParaRPr lang="en-US" altLang="zh-CN" sz="2800" dirty="0"/>
          </a:p>
        </p:txBody>
      </p:sp>
      <p:sp>
        <p:nvSpPr>
          <p:cNvPr id="9" name="QM_7_BD.207_2#522885f72?sp=1&amp;vaa=1&amp;vcp=1&amp;pid=4f3920b9c&amp;color=0,0,0&amp;mp=1&amp;vtp=1&amp;vaab=1&amp;bbb=1">
            <a:extLst>
              <a:ext uri="{FF2B5EF4-FFF2-40B4-BE49-F238E27FC236}">
                <a16:creationId xmlns:a16="http://schemas.microsoft.com/office/drawing/2014/main" id="{17465215-0B8E-F6EF-6818-811777F880E4}"/>
              </a:ext>
            </a:extLst>
          </p:cNvPr>
          <p:cNvSpPr/>
          <p:nvPr/>
        </p:nvSpPr>
        <p:spPr>
          <a:xfrm>
            <a:off x="539496" y="34729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    ）</a:t>
            </a:r>
            <a:endParaRPr lang="en-US" altLang="zh-CN" sz="2800" dirty="0"/>
          </a:p>
        </p:txBody>
      </p:sp>
      <p:sp>
        <p:nvSpPr>
          <p:cNvPr id="10" name="QM_7_BD.207_3#522885f72?sp=1&amp;vaa=1&amp;vcp=1&amp;pid=4f3920b9c&amp;color=0,0,0&amp;mp=1&amp;vtp=1&amp;vaab=1&amp;bbb=1">
            <a:extLst>
              <a:ext uri="{FF2B5EF4-FFF2-40B4-BE49-F238E27FC236}">
                <a16:creationId xmlns:a16="http://schemas.microsoft.com/office/drawing/2014/main" id="{E203E729-8882-8052-6770-399E1C8805AA}"/>
              </a:ext>
            </a:extLst>
          </p:cNvPr>
          <p:cNvSpPr/>
          <p:nvPr/>
        </p:nvSpPr>
        <p:spPr>
          <a:xfrm>
            <a:off x="539496" y="410238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    ）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endParaRPr lang="en-US" altLang="zh-CN" sz="2800" dirty="0"/>
          </a:p>
        </p:txBody>
      </p:sp>
      <p:sp>
        <p:nvSpPr>
          <p:cNvPr id="11" name="QM_7_BD.207_4#522885f72?sp=1&amp;vaa=1&amp;vcp=1&amp;pid=4f3920b9c&amp;color=0,0,0&amp;mp=1&amp;vtp=1&amp;vaab=1&amp;bbb=1">
            <a:extLst>
              <a:ext uri="{FF2B5EF4-FFF2-40B4-BE49-F238E27FC236}">
                <a16:creationId xmlns:a16="http://schemas.microsoft.com/office/drawing/2014/main" id="{CAE18622-F7AD-7A20-C88B-B06F36EC7E1D}"/>
              </a:ext>
            </a:extLst>
          </p:cNvPr>
          <p:cNvSpPr/>
          <p:nvPr/>
        </p:nvSpPr>
        <p:spPr>
          <a:xfrm>
            <a:off x="539496" y="566049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    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endParaRPr lang="en-US" altLang="zh-CN" sz="2800" dirty="0"/>
          </a:p>
        </p:txBody>
      </p:sp>
      <p:sp>
        <p:nvSpPr>
          <p:cNvPr id="12" name="QM_7_AN.208_1#522885f72.blank?vaa=1&amp;vcp=1&amp;pid=4f3920b9c&amp;color=0,0,0&amp;mp=1&amp;vpa=139&amp;vtp=1&amp;vaab=1">
            <a:extLst>
              <a:ext uri="{FF2B5EF4-FFF2-40B4-BE49-F238E27FC236}">
                <a16:creationId xmlns:a16="http://schemas.microsoft.com/office/drawing/2014/main" id="{F6FB04B3-7390-933E-06D9-6C0CCF9F65A8}"/>
              </a:ext>
            </a:extLst>
          </p:cNvPr>
          <p:cNvSpPr/>
          <p:nvPr/>
        </p:nvSpPr>
        <p:spPr>
          <a:xfrm>
            <a:off x="1572709" y="343425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3" name="QM_7_AN.209_1#522885f72.blank?vaa=1&amp;vcp=1&amp;pid=4f3920b9c&amp;color=0,0,0&amp;mp=1&amp;vpa=140&amp;vtp=1&amp;vaab=1">
            <a:extLst>
              <a:ext uri="{FF2B5EF4-FFF2-40B4-BE49-F238E27FC236}">
                <a16:creationId xmlns:a16="http://schemas.microsoft.com/office/drawing/2014/main" id="{0C027A90-FAF5-4B2A-003C-745D0B69FA0A}"/>
              </a:ext>
            </a:extLst>
          </p:cNvPr>
          <p:cNvSpPr/>
          <p:nvPr/>
        </p:nvSpPr>
        <p:spPr>
          <a:xfrm>
            <a:off x="1670326" y="402710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4" name="QM_7_AN.210_1#522885f72.blank?vaa=1&amp;vcp=1&amp;pid=4f3920b9c&amp;color=0,0,0&amp;mp=1&amp;vpa=141&amp;vtp=1&amp;vaab=1">
            <a:extLst>
              <a:ext uri="{FF2B5EF4-FFF2-40B4-BE49-F238E27FC236}">
                <a16:creationId xmlns:a16="http://schemas.microsoft.com/office/drawing/2014/main" id="{7A5A9DAE-EC8A-1D6E-B26E-3FCE74DFD6A2}"/>
              </a:ext>
            </a:extLst>
          </p:cNvPr>
          <p:cNvSpPr/>
          <p:nvPr/>
        </p:nvSpPr>
        <p:spPr>
          <a:xfrm>
            <a:off x="1593347" y="56271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graphicFrame>
        <p:nvGraphicFramePr>
          <p:cNvPr id="15" name="QM_7_BD.211_1#522885f72?colgroup=30&amp;vaa=1&amp;vcp=1&amp;pid=4f3920b9c&amp;color=0,0,0&amp;vtp=1&amp;vaab=1&amp;bt=1&amp;bbb=1">
            <a:extLst>
              <a:ext uri="{FF2B5EF4-FFF2-40B4-BE49-F238E27FC236}">
                <a16:creationId xmlns:a16="http://schemas.microsoft.com/office/drawing/2014/main" id="{A4C677A1-5AAB-2833-D274-100C210F85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740133"/>
              </p:ext>
            </p:extLst>
          </p:nvPr>
        </p:nvGraphicFramePr>
        <p:xfrm>
          <a:off x="5348089" y="2578546"/>
          <a:ext cx="6449589" cy="3403664"/>
        </p:xfrm>
        <a:graphic>
          <a:graphicData uri="http://schemas.openxmlformats.org/drawingml/2006/table">
            <a:tbl>
              <a:tblPr/>
              <a:tblGrid>
                <a:gridCol w="64495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welcome.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street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minutes.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3b29cbea?vcp=1&amp;pid=01a1b2ee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many与how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much的用法区别</a:t>
            </a:r>
            <a:endParaRPr lang="en-US" altLang="zh-CN" sz="3000" dirty="0"/>
          </a:p>
        </p:txBody>
      </p:sp>
      <p:graphicFrame>
        <p:nvGraphicFramePr>
          <p:cNvPr id="42" name="P_6_BD#e556c038b?colgroup=5,8,15&amp;vcp=1&amp;pid=e3b29cbe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077431"/>
              </p:ext>
            </p:extLst>
          </p:nvPr>
        </p:nvGraphicFramePr>
        <p:xfrm>
          <a:off x="539496" y="1272966"/>
          <a:ext cx="11082528" cy="1660780"/>
        </p:xfrm>
        <a:graphic>
          <a:graphicData uri="http://schemas.openxmlformats.org/drawingml/2006/table">
            <a:tbl>
              <a:tblPr/>
              <a:tblGrid>
                <a:gridCol w="2066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8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接可数名词复数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apples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basket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篮子里有多少个苹果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P_6_BD#e556c038b?colgroup=5,8,15&amp;vcp=1&amp;pid=e3b29cbe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342288"/>
              </p:ext>
            </p:extLst>
          </p:nvPr>
        </p:nvGraphicFramePr>
        <p:xfrm>
          <a:off x="539496" y="1551844"/>
          <a:ext cx="11082528" cy="4458908"/>
        </p:xfrm>
        <a:graphic>
          <a:graphicData uri="http://schemas.openxmlformats.org/drawingml/2006/table">
            <a:tbl>
              <a:tblPr/>
              <a:tblGrid>
                <a:gridCol w="2066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8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接不可数名词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询问价格或询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问物品的重量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瓶子里有多少牛奶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shoes?=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What’s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shoes?=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这些鞋子多少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询问数量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e556c038b?colgroup=5,8,15&amp;vcp=1&amp;pid=e3b29cbea&amp;color=0,0,0&amp;mp=1&amp;vtp=1&amp;vaab=1&amp;bt=1&amp;bbb=1">
            <a:extLst>
              <a:ext uri="{FF2B5EF4-FFF2-40B4-BE49-F238E27FC236}">
                <a16:creationId xmlns:a16="http://schemas.microsoft.com/office/drawing/2014/main" id="{5A2D352D-5685-6996-BD50-6D2201EAD15B}"/>
              </a:ext>
            </a:extLst>
          </p:cNvPr>
          <p:cNvSpPr txBox="1"/>
          <p:nvPr/>
        </p:nvSpPr>
        <p:spPr>
          <a:xfrm>
            <a:off x="10903879" y="84343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4e3ef088?vcp=1&amp;pid=e3b29cbe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12_1#27780d7ac?sp=1&amp;vaa=1&amp;vcp=1&amp;pid=44e3ef088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—None.(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27780d7ac.bracket?vaa=1&amp;vcp=1&amp;pid=44e3ef088&amp;color=0,0,0&amp;vpa=142&amp;vtp=1&amp;vaab=1"/>
          <p:cNvSpPr/>
          <p:nvPr/>
        </p:nvSpPr>
        <p:spPr>
          <a:xfrm>
            <a:off x="2030953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12_2#27780d7ac.choices?vaa=1&amp;vcp=1&amp;pid=44e3ef088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6" name="QC_7_BD.214_1#9a076253e?sp=1&amp;vaa=1&amp;vcp=1&amp;pid=44e3ef088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sweater!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15_1#9a076253e.bracket?vaa=1&amp;vcp=1&amp;pid=44e3ef088&amp;color=0,0,0&amp;vpa=143&amp;vtp=1&amp;vaab=1"/>
          <p:cNvSpPr/>
          <p:nvPr/>
        </p:nvSpPr>
        <p:spPr>
          <a:xfrm>
            <a:off x="3117819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214_2#9a076253e.choices?vaa=1&amp;vcp=1&amp;pid=44e3ef088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f8371bf6?sp=1&amp;vcp=1&amp;pid=01a1b2ee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复合不定代词</a:t>
            </a:r>
            <a:endParaRPr lang="en-US" altLang="zh-CN" sz="3000" dirty="0"/>
          </a:p>
        </p:txBody>
      </p:sp>
      <p:sp>
        <p:nvSpPr>
          <p:cNvPr id="3" name="P_6_BD#225f15c35?sp=1&amp;vcp=1&amp;pid=2f8371bf6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1.复合不定代词是由some-，any-，no-，every-加上-one，-body，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-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thing等所组成的不定代词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P_6_BD#225f15c35?colgroup=6,23&amp;vcp=1&amp;pid=2f8371bf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883195"/>
              </p:ext>
            </p:extLst>
          </p:nvPr>
        </p:nvGraphicFramePr>
        <p:xfrm>
          <a:off x="539496" y="1755520"/>
          <a:ext cx="11073384" cy="3346960"/>
        </p:xfrm>
        <a:graphic>
          <a:graphicData uri="http://schemas.openxmlformats.org/drawingml/2006/table">
            <a:tbl>
              <a:tblPr/>
              <a:tblGrid>
                <a:gridCol w="2496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07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复合不定代词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somebody,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something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anybody,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anyone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任何人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anything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任何事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任何东西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f6981fd24?vcp=1&amp;pid=d8b0fcd27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764792"/>
            <a:ext cx="11064240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P_6_BD#225f15c35?colgroup=6,23&amp;vcp=1&amp;pid=2f8371bf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352471"/>
              </p:ext>
            </p:extLst>
          </p:nvPr>
        </p:nvGraphicFramePr>
        <p:xfrm>
          <a:off x="539496" y="2107818"/>
          <a:ext cx="11073384" cy="3346960"/>
        </p:xfrm>
        <a:graphic>
          <a:graphicData uri="http://schemas.openxmlformats.org/drawingml/2006/table">
            <a:tbl>
              <a:tblPr/>
              <a:tblGrid>
                <a:gridCol w="2596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7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9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复合不定代词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nobody,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nothing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没有东西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everybody,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everyone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everything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每件事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225f15c35?colgroup=6,23&amp;vcp=1&amp;pid=2f8371bf6&amp;color=0,0,0&amp;mp=1&amp;vtp=1&amp;vaab=1&amp;bt=1&amp;bbb=1">
            <a:extLst>
              <a:ext uri="{FF2B5EF4-FFF2-40B4-BE49-F238E27FC236}">
                <a16:creationId xmlns:a16="http://schemas.microsoft.com/office/drawing/2014/main" id="{A7BACB03-9166-512A-692E-8630A10B5978}"/>
              </a:ext>
            </a:extLst>
          </p:cNvPr>
          <p:cNvSpPr txBox="1"/>
          <p:nvPr/>
        </p:nvSpPr>
        <p:spPr>
          <a:xfrm>
            <a:off x="10894735" y="13994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25f15c35?sp=1&amp;vcp=1&amp;pid=2f8371bf6&amp;color=0,0,0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.复合不定代词的用法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（1）复合不定代词都具有单数的含义，因此通常被看成是第三人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称单数。当它们充当句子的主语时，其后的谓语动词用单数形式。例如：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世上无难事，只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怕有心人。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25f15c35?sp=1&amp;vcp=1&amp;pid=2f8371bf6&amp;color=0,0,0&amp;mp=1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（2）something，someone，somebody通常用于肯定句中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，anyone，anybody一般用于否定句、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疑问句或条件状语从句中。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他的电脑出了些问题。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你有话要说吗?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25f15c35?sp=1&amp;vcp=1&amp;pid=2f8371bf6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（3）在表示请求、邀请、提建议等带有委婉语气的疑问句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，希望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得到对方肯定答复的疑问句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，以及表示反问的问句中，也用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，somebody等复合不定代词。例如：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eat?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你想要一些吃的东西吗?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（4）当anything表示“任何事（物）；无论何事（物）”，anyone，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anybody表示“无论谁；任何人”等意义时，它们也可以用于肯定句中。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什么都行。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25f15c35?sp=1&amp;vcp=1&amp;pid=2f8371bf6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（5）形容词修饰复合不定代词必须后置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，即放在复合不定代词的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我有些重要的事情要告诉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97f896d2?vcp=1&amp;pid=2f8371bf6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16_1#b74ea5056?sp=1&amp;vaa=1&amp;vcp=1&amp;pid=497f896d2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—David,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b74ea5056.bracket?vaa=1&amp;vcp=1&amp;pid=497f896d2&amp;color=0,0,0&amp;vpa=144&amp;vtp=1&amp;vaab=1"/>
          <p:cNvSpPr/>
          <p:nvPr/>
        </p:nvSpPr>
        <p:spPr>
          <a:xfrm>
            <a:off x="8575325" y="18456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16_2#b74ea5056.choices?vaa=1&amp;vcp=1&amp;pid=497f896d2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B.anything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.nothing</a:t>
            </a:r>
            <a:endParaRPr lang="en-US" altLang="zh-CN" sz="2800" dirty="0"/>
          </a:p>
        </p:txBody>
      </p:sp>
      <p:sp>
        <p:nvSpPr>
          <p:cNvPr id="6" name="QC_7_BD.218_1#44ed3264f?vaa=1&amp;vcp=1&amp;pid=497f896d2&amp;color=0,0,0&amp;vtp=1&amp;vaab=1&amp;bbb=1"/>
          <p:cNvSpPr/>
          <p:nvPr/>
        </p:nvSpPr>
        <p:spPr>
          <a:xfrm>
            <a:off x="539496" y="31098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_1#44ed3264f.bracket?vaa=1&amp;vcp=1&amp;pid=497f896d2&amp;color=0,0,0&amp;vpa=145&amp;vtp=1&amp;vaab=1"/>
          <p:cNvSpPr/>
          <p:nvPr/>
        </p:nvSpPr>
        <p:spPr>
          <a:xfrm>
            <a:off x="9949403" y="30965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218_2#44ed3264f.choices?vaa=1&amp;vcp=1&amp;pid=497f896d2&amp;color=0,0,0&amp;vtp=1&amp;vaab=1&amp;bbb=1"/>
          <p:cNvSpPr/>
          <p:nvPr/>
        </p:nvSpPr>
        <p:spPr>
          <a:xfrm>
            <a:off x="539496" y="37315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.Anybody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B.Somebody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.Nobody</a:t>
            </a:r>
            <a:endParaRPr lang="en-US" altLang="zh-CN" sz="2800" dirty="0"/>
          </a:p>
        </p:txBody>
      </p:sp>
      <p:sp>
        <p:nvSpPr>
          <p:cNvPr id="9" name="QC_7_BD.220_1#4b7287570?sp=1&amp;vaa=1&amp;vcp=1&amp;pid=497f896d2&amp;color=0,0,0&amp;vtp=1&amp;vaab=1&amp;bbb=1"/>
          <p:cNvSpPr/>
          <p:nvPr/>
        </p:nvSpPr>
        <p:spPr>
          <a:xfrm>
            <a:off x="539496" y="43610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7_AN.221_1#4b7287570.bracket?vaa=1&amp;vcp=1&amp;pid=497f896d2&amp;color=0,0,0&amp;vpa=146&amp;vtp=1&amp;vaab=1"/>
          <p:cNvSpPr/>
          <p:nvPr/>
        </p:nvSpPr>
        <p:spPr>
          <a:xfrm>
            <a:off x="4779549" y="499539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7_BD.220_2#4b7287570.choices?vaa=1&amp;vcp=1&amp;pid=497f896d2&amp;color=0,0,0&amp;vtp=1&amp;vaab=1&amp;bbb=1"/>
          <p:cNvSpPr/>
          <p:nvPr/>
        </p:nvSpPr>
        <p:spPr>
          <a:xfrm>
            <a:off x="539496" y="56302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bfc03924?vcp=1&amp;pid=01a1b2ee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考点5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的用法</a:t>
            </a:r>
            <a:endParaRPr lang="en-US" altLang="zh-CN" sz="3000" dirty="0"/>
          </a:p>
        </p:txBody>
      </p:sp>
      <p:sp>
        <p:nvSpPr>
          <p:cNvPr id="3" name="P_6_BD#bf0f928bd?sp=1&amp;vcp=1&amp;pid=2bfc03924&amp;color=0,0,0&amp;vtp=1&amp;vaab=1&amp;bbb=1"/>
          <p:cNvSpPr/>
          <p:nvPr/>
        </p:nvSpPr>
        <p:spPr>
          <a:xfrm>
            <a:off x="539496" y="12112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1.作动词，常用于以下结构中：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努力做某事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尝试做某事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on试穿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尽某人最大的努力做某事</a:t>
            </a:r>
            <a:endParaRPr lang="en-US" altLang="zh-CN" sz="2800" dirty="0"/>
          </a:p>
        </p:txBody>
      </p:sp>
      <p:sp>
        <p:nvSpPr>
          <p:cNvPr id="4" name="P_6#bf0f928bd?sp=1&amp;vcp=1&amp;pid=2bfc03924&amp;color=0,0,0&amp;vtp=1&amp;vaab=1&amp;bt=1&amp;bbb=1"/>
          <p:cNvSpPr/>
          <p:nvPr/>
        </p:nvSpPr>
        <p:spPr>
          <a:xfrm>
            <a:off x="539496" y="459566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2.作名词，常用于短语have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try，意为“试一试”。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6_BD#b88d72322?vcp=1&amp;pid=2bfc03924&amp;color=236,117,163&amp;vtp=1&amp;vaab=1&amp;bbb=1"/>
          <p:cNvSpPr/>
          <p:nvPr/>
        </p:nvSpPr>
        <p:spPr>
          <a:xfrm>
            <a:off x="539496" y="457169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4" name="QC_7_BD.222_1#f935e1420?vaa=1&amp;vcp=1&amp;pid=b88d72322&amp;color=0,0,0&amp;vtp=1&amp;vaab=1&amp;bbb=1"/>
          <p:cNvSpPr/>
          <p:nvPr/>
        </p:nvSpPr>
        <p:spPr>
          <a:xfrm>
            <a:off x="539496" y="11278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ability.(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223_1#f935e1420.bracket?vaa=1&amp;vcp=1&amp;pid=b88d72322&amp;color=0,0,0&amp;vpa=147&amp;vtp=1&amp;vaab=1"/>
          <p:cNvSpPr/>
          <p:nvPr/>
        </p:nvSpPr>
        <p:spPr>
          <a:xfrm>
            <a:off x="8710264" y="1114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222_2#f935e1420.choices?vaa=1&amp;vcp=1&amp;pid=b88d72322&amp;color=0,0,0&amp;vtp=1&amp;vaab=1&amp;bbb=1"/>
          <p:cNvSpPr/>
          <p:nvPr/>
        </p:nvSpPr>
        <p:spPr>
          <a:xfrm>
            <a:off x="539496" y="17575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91653" algn="l"/>
                <a:tab pos="74024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B.doing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7" name="QC_7_BD.224_1#c8a35a784?vaa=1&amp;vcp=1&amp;pid=b88d72322&amp;color=0,0,0&amp;mp=1&amp;vtp=1&amp;vaab=1&amp;bt=1&amp;bbb=1&amp;hb=1">
            <a:extLst>
              <a:ext uri="{FF2B5EF4-FFF2-40B4-BE49-F238E27FC236}">
                <a16:creationId xmlns:a16="http://schemas.microsoft.com/office/drawing/2014/main" id="{A9338FD0-8BF2-3DD0-4AED-0219A7236A48}"/>
              </a:ext>
            </a:extLst>
          </p:cNvPr>
          <p:cNvSpPr/>
          <p:nvPr/>
        </p:nvSpPr>
        <p:spPr>
          <a:xfrm>
            <a:off x="539496" y="251587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advantages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department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7_AN.1_1#c8a35a784.bracket?vaa=1&amp;vcp=1&amp;pid=b88d72322&amp;color=0,0,0&amp;mp=1&amp;vpa=148&amp;vtp=1&amp;vaab=1">
            <a:extLst>
              <a:ext uri="{FF2B5EF4-FFF2-40B4-BE49-F238E27FC236}">
                <a16:creationId xmlns:a16="http://schemas.microsoft.com/office/drawing/2014/main" id="{5B300FED-E9A9-F82B-928F-033BDDCBC918}"/>
              </a:ext>
            </a:extLst>
          </p:cNvPr>
          <p:cNvSpPr/>
          <p:nvPr/>
        </p:nvSpPr>
        <p:spPr>
          <a:xfrm>
            <a:off x="7339553" y="315024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7_BD.224_2#c8a35a784.choices?vaa=1&amp;vcp=1&amp;pid=b88d72322&amp;color=0,0,0&amp;vtp=1&amp;vaab=1&amp;bbb=1">
            <a:extLst>
              <a:ext uri="{FF2B5EF4-FFF2-40B4-BE49-F238E27FC236}">
                <a16:creationId xmlns:a16="http://schemas.microsoft.com/office/drawing/2014/main" id="{DD70782D-4DBF-69EF-52B0-0547A4D3CBBC}"/>
              </a:ext>
            </a:extLst>
          </p:cNvPr>
          <p:cNvSpPr/>
          <p:nvPr/>
        </p:nvSpPr>
        <p:spPr>
          <a:xfrm>
            <a:off x="539496" y="379108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0" name="QC_7_BD.226_1#9d0d68dea?vaa=1&amp;vcp=1&amp;pid=b88d72322&amp;color=0,0,0&amp;vtp=1&amp;vaab=1&amp;bbb=1">
            <a:extLst>
              <a:ext uri="{FF2B5EF4-FFF2-40B4-BE49-F238E27FC236}">
                <a16:creationId xmlns:a16="http://schemas.microsoft.com/office/drawing/2014/main" id="{615E3726-84DD-0A84-C9BF-2F329DA5911F}"/>
              </a:ext>
            </a:extLst>
          </p:cNvPr>
          <p:cNvSpPr/>
          <p:nvPr/>
        </p:nvSpPr>
        <p:spPr>
          <a:xfrm>
            <a:off x="539496" y="44127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7_AN.227_1#9d0d68dea.bracket?vaa=1&amp;vcp=1&amp;pid=b88d72322&amp;color=0,0,0&amp;vpa=149&amp;vtp=1&amp;vaab=1">
            <a:extLst>
              <a:ext uri="{FF2B5EF4-FFF2-40B4-BE49-F238E27FC236}">
                <a16:creationId xmlns:a16="http://schemas.microsoft.com/office/drawing/2014/main" id="{FD009238-E687-2402-D365-7ACDBEAFC1E9}"/>
              </a:ext>
            </a:extLst>
          </p:cNvPr>
          <p:cNvSpPr/>
          <p:nvPr/>
        </p:nvSpPr>
        <p:spPr>
          <a:xfrm>
            <a:off x="9128664" y="439941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7_BD.226_2#9d0d68dea.choices?vaa=1&amp;vcp=1&amp;pid=b88d72322&amp;color=0,0,0&amp;vtp=1&amp;vaab=1&amp;bbb=1">
            <a:extLst>
              <a:ext uri="{FF2B5EF4-FFF2-40B4-BE49-F238E27FC236}">
                <a16:creationId xmlns:a16="http://schemas.microsoft.com/office/drawing/2014/main" id="{9E81B782-3495-C3F8-8417-7E15B79B3AAF}"/>
              </a:ext>
            </a:extLst>
          </p:cNvPr>
          <p:cNvSpPr/>
          <p:nvPr/>
        </p:nvSpPr>
        <p:spPr>
          <a:xfrm>
            <a:off x="539496" y="50344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1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47b8d238.fixed?vcp=1&amp;pid=3fbeea51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847b8d238.fixed?vcp=1&amp;pid=3fbeea51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8b0f1b27?vcp=1&amp;pid=847b8d238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描述路线和方位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描述路线和方位是紧密贴合我们日常生活的话题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在书面表达题中，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常给出路线图或地图来让我们描述。在写这类短文时我们要能够根据地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运用指路的句型详细清楚地描述从一个地方到另一个地方的路线，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并能正确运用方位介词和表示先后顺序的连词。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1.可用方位介词：in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opposite,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2.可用连词：first,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e6d1851a.fixed?vcp=1&amp;pid=3fbeea51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8e6d1851a.fixed?vcp=1&amp;pid=3fbeea51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ebe1f1dd?vcp=1&amp;pid=847b8d23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138c1bccb?vcp=1&amp;pid=febe1f1dd&amp;color=0,0,0&amp;vtp=1&amp;vaab=1&amp;bb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2.Following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38c1bccb?vcp=1&amp;pid=febe1f1dd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1.Go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2.Go/Walk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3.There’s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left/right.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5.Go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straight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6.Go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7.Turn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left/right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the+序数词+crossing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38c1bccb?vcp=1&amp;pid=febe1f1dd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结尾句：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2.Wish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563b5ae4?vcp=1&amp;pid=847b8d238&amp;color=236,117,163&amp;vtp=1&amp;vaab=1&amp;bt=1&amp;bbb=1"/>
          <p:cNvSpPr/>
          <p:nvPr/>
        </p:nvSpPr>
        <p:spPr>
          <a:xfrm>
            <a:off x="539496" y="420118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8c407b3cd?vcp=1&amp;pid=9563b5ae4&amp;color=0,0,0&amp;vtp=1&amp;vaab=1&amp;bbb=1&amp;hb=1"/>
          <p:cNvSpPr/>
          <p:nvPr/>
        </p:nvSpPr>
        <p:spPr>
          <a:xfrm>
            <a:off x="539496" y="95656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假设你是李华,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这个周日邀请Amy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来你家参加你的生日聚会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你用英语给她写一封电子邮件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，告诉她去你家的路线。</a:t>
            </a:r>
            <a:endParaRPr lang="en-US" altLang="zh-CN" sz="2800" dirty="0"/>
          </a:p>
        </p:txBody>
      </p:sp>
      <p:pic>
        <p:nvPicPr>
          <p:cNvPr id="4" name="P_6_BD#8c407b3cd?vcp=1&amp;pid=9563b5ae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9102" y="2183502"/>
            <a:ext cx="6854884" cy="417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c407b3cd?vcp=1&amp;pid=9563b5ae4&amp;color=0,0,0&amp;vtp=1&amp;vaab=1&amp;bt=1&amp;bbb=1&amp;hb=1"/>
          <p:cNvSpPr/>
          <p:nvPr/>
        </p:nvSpPr>
        <p:spPr>
          <a:xfrm>
            <a:off x="539496" y="50927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Amy,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p.m.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e665b413?vcp=1&amp;pid=847b8d23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63" name="P_6_BD#5bf05568a?colgroup=4,25&amp;vcp=1&amp;pid=fe665b41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488266"/>
              </p:ext>
            </p:extLst>
          </p:nvPr>
        </p:nvGraphicFramePr>
        <p:xfrm>
          <a:off x="539496" y="1324401"/>
          <a:ext cx="11082528" cy="3955544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描述路线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60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第一段已给出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表示邀请和欢迎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：按先后顺序描述路线（take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turn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left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straight,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next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to）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第三段已给出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表示对客人到访的期待和祝愿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22bc0ee6?vcp=1&amp;pid=847b8d238&amp;color=236,117,163&amp;vtp=1&amp;vaab=1&amp;bt=1&amp;bbb=1"/>
          <p:cNvSpPr/>
          <p:nvPr/>
        </p:nvSpPr>
        <p:spPr>
          <a:xfrm>
            <a:off x="539496" y="324202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_BD#1eda61829?vcp=1&amp;pid=722bc0ee6&amp;color=0,0,0&amp;vtp=1&amp;vaab=1&amp;bbb=1&amp;hb=1"/>
          <p:cNvSpPr/>
          <p:nvPr/>
        </p:nvSpPr>
        <p:spPr>
          <a:xfrm>
            <a:off x="539496" y="9309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Amy,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p.m.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P_6_BD#1eda61829?vcp=1&amp;pid=722bc0ee6&amp;color=0,0,0&amp;mp=1&amp;vtp=1&amp;vaab=1&amp;bt=1&amp;bbb=1&amp;hb=1">
            <a:extLst>
              <a:ext uri="{FF2B5EF4-FFF2-40B4-BE49-F238E27FC236}">
                <a16:creationId xmlns:a16="http://schemas.microsoft.com/office/drawing/2014/main" id="{3650F957-EB91-A037-CFF6-42961C4C4744}"/>
              </a:ext>
            </a:extLst>
          </p:cNvPr>
          <p:cNvSpPr/>
          <p:nvPr/>
        </p:nvSpPr>
        <p:spPr>
          <a:xfrm>
            <a:off x="539496" y="2795965"/>
            <a:ext cx="11109960" cy="3265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Zhongshan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Zhongshan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ahead.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da61829?vcp=1&amp;pid=722bc0ee6&amp;color=0,0,0&amp;mp=1&amp;vtp=1&amp;vaab=1&amp;bt=1&amp;bbb=1&amp;hb=1"/>
          <p:cNvSpPr/>
          <p:nvPr/>
        </p:nvSpPr>
        <p:spPr>
          <a:xfrm>
            <a:off x="539496" y="1852645"/>
            <a:ext cx="11109960" cy="25594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CE6B1-70AA-756C-DC72-4FBBA735E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da61829?vcp=1&amp;pid=722bc0ee6&amp;color=0,0,0&amp;mp=1&amp;vtp=1&amp;vaab=1&amp;bt=1&amp;bbb=1&amp;hb=1">
            <a:extLst>
              <a:ext uri="{FF2B5EF4-FFF2-40B4-BE49-F238E27FC236}">
                <a16:creationId xmlns:a16="http://schemas.microsoft.com/office/drawing/2014/main" id="{49B8A743-66F2-0FB5-69DF-563800105B49}"/>
              </a:ext>
            </a:extLst>
          </p:cNvPr>
          <p:cNvSpPr/>
          <p:nvPr/>
        </p:nvSpPr>
        <p:spPr>
          <a:xfrm>
            <a:off x="539496" y="2722281"/>
            <a:ext cx="11109960" cy="705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学习至此，请完成“第5讲备考练习（七年级下册Modules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5~6）”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27877566"/>
      </p:ext>
    </p:extLst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7b468e09.fixed?vcp=1&amp;pid=3fbeea51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07b468e09.fixed?vcp=1&amp;pid=3fbeea519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第5讲备考练习（七年级下册Modules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51a96e4e?vcp=1&amp;pid=8e6d1851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e4a4acb33?vcp=1&amp;pid=451a96e4e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b656266a4?vaa=1&amp;vcp=1&amp;pid=e4a4acb33&amp;color=0,0,0&amp;vtp=1&amp;vaab=1&amp;bbb=1"/>
          <p:cNvSpPr/>
          <p:nvPr/>
        </p:nvSpPr>
        <p:spPr>
          <a:xfrm>
            <a:off x="539496" y="198168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strawberry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.）草莓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advantage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.）有利条件，优势→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.）不利条件，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劣势（反义词）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.）产品→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.）制造，生产→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制造，（大批量）生产；产量</a:t>
            </a:r>
            <a:endParaRPr lang="en-US" altLang="zh-CN" sz="2800" dirty="0"/>
          </a:p>
        </p:txBody>
      </p:sp>
      <p:sp>
        <p:nvSpPr>
          <p:cNvPr id="5" name="QB_7_AN.1_1#b656266a4.blank?vaa=1&amp;vcp=1&amp;pid=e4a4acb33&amp;color=0,0,0&amp;vpa=1&amp;vtp=1&amp;vaab=1&amp;bbb=1"/>
          <p:cNvSpPr/>
          <p:nvPr/>
        </p:nvSpPr>
        <p:spPr>
          <a:xfrm>
            <a:off x="4674140" y="1951200"/>
            <a:ext cx="1995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strawberries</a:t>
            </a:r>
            <a:endParaRPr lang="en-US" altLang="zh-CN" sz="2800" dirty="0"/>
          </a:p>
        </p:txBody>
      </p:sp>
      <p:sp>
        <p:nvSpPr>
          <p:cNvPr id="7" name="QB_7_AN.2_1#b656266a4.blank?vaa=1&amp;vcp=1&amp;pid=e4a4acb33&amp;color=0,0,0&amp;vpa=2&amp;vtp=1&amp;vaab=1&amp;bbb=1"/>
          <p:cNvSpPr/>
          <p:nvPr/>
        </p:nvSpPr>
        <p:spPr>
          <a:xfrm>
            <a:off x="6394989" y="2586200"/>
            <a:ext cx="2111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disadvantage</a:t>
            </a:r>
            <a:endParaRPr lang="en-US" altLang="zh-CN" sz="2800" dirty="0"/>
          </a:p>
        </p:txBody>
      </p:sp>
      <p:sp>
        <p:nvSpPr>
          <p:cNvPr id="9" name="QB_7_AN.6_1#b656266a4.blank?vaa=1&amp;vcp=1&amp;pid=e4a4acb33&amp;color=0,0,0&amp;vpa=3&amp;vtp=1&amp;vaab=1&amp;bbb=1"/>
          <p:cNvSpPr/>
          <p:nvPr/>
        </p:nvSpPr>
        <p:spPr>
          <a:xfrm>
            <a:off x="4264565" y="3881600"/>
            <a:ext cx="1403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produce</a:t>
            </a:r>
            <a:endParaRPr lang="en-US" altLang="zh-CN" sz="2800" dirty="0"/>
          </a:p>
        </p:txBody>
      </p:sp>
      <p:sp>
        <p:nvSpPr>
          <p:cNvPr id="10" name="QB_7_AN.7_1#b656266a4.blank?vaa=1&amp;vcp=1&amp;pid=e4a4acb33&amp;color=0,0,0&amp;vpa=4&amp;vtp=1&amp;vaab=1&amp;bbb=1"/>
          <p:cNvSpPr/>
          <p:nvPr/>
        </p:nvSpPr>
        <p:spPr>
          <a:xfrm>
            <a:off x="8942928" y="3881600"/>
            <a:ext cx="1798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0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e54a1b53?sp=1&amp;vcp=1&amp;pid=07b468e0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248_1#a1de6f961?vaa=1&amp;vcp=1&amp;pid=be54a1b53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（be）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Germany.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（shop）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（buy）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（clear）.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telephone.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（read）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o’clock?</a:t>
            </a:r>
            <a:endParaRPr lang="en-US" altLang="zh-CN" sz="2800" dirty="0"/>
          </a:p>
        </p:txBody>
      </p:sp>
      <p:sp>
        <p:nvSpPr>
          <p:cNvPr id="4" name="QB_6_AN.1_1#a1de6f961.blank?vaa=1&amp;vcp=1&amp;pid=be54a1b53&amp;color=0,0,0&amp;vpa=160&amp;vtp=1&amp;vaab=1&amp;bbb=1"/>
          <p:cNvSpPr/>
          <p:nvPr/>
        </p:nvSpPr>
        <p:spPr>
          <a:xfrm>
            <a:off x="4262977" y="123301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6" name="QB_6_AN.2_1#a1de6f961.blank?vaa=1&amp;vcp=1&amp;pid=be54a1b53&amp;color=0,0,0&amp;vpa=161&amp;vtp=1&amp;vaab=1&amp;bbb=1"/>
          <p:cNvSpPr/>
          <p:nvPr/>
        </p:nvSpPr>
        <p:spPr>
          <a:xfrm>
            <a:off x="4856702" y="1868015"/>
            <a:ext cx="15621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endParaRPr lang="en-US" altLang="zh-CN" sz="2800" dirty="0"/>
          </a:p>
        </p:txBody>
      </p:sp>
      <p:sp>
        <p:nvSpPr>
          <p:cNvPr id="8" name="QB_6_AN.3_1#a1de6f961.blank?vaa=1&amp;vcp=1&amp;pid=be54a1b53&amp;color=0,0,0&amp;vpa=162&amp;vtp=1&amp;vaab=1&amp;bbb=1"/>
          <p:cNvSpPr/>
          <p:nvPr/>
        </p:nvSpPr>
        <p:spPr>
          <a:xfrm>
            <a:off x="3685127" y="2515715"/>
            <a:ext cx="1246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endParaRPr lang="en-US" altLang="zh-CN" sz="2800" dirty="0"/>
          </a:p>
        </p:txBody>
      </p:sp>
      <p:sp>
        <p:nvSpPr>
          <p:cNvPr id="10" name="QB_6_AN.4_1#a1de6f961.blank?vaa=1&amp;vcp=1&amp;pid=be54a1b53&amp;color=0,0,0&amp;vpa=163&amp;vtp=1&amp;vaab=1&amp;bbb=1"/>
          <p:cNvSpPr/>
          <p:nvPr/>
        </p:nvSpPr>
        <p:spPr>
          <a:xfrm>
            <a:off x="3456464" y="3163415"/>
            <a:ext cx="1223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clearly</a:t>
            </a:r>
            <a:endParaRPr lang="en-US" altLang="zh-CN" sz="2800" dirty="0"/>
          </a:p>
        </p:txBody>
      </p:sp>
      <p:sp>
        <p:nvSpPr>
          <p:cNvPr id="12" name="QB_6_AN.257_1#a1de6f961.blank?vaa=1&amp;vcp=1&amp;pid=be54a1b53&amp;color=0,0,0&amp;vpa=164&amp;vtp=1&amp;vaab=1&amp;bbb=1"/>
          <p:cNvSpPr/>
          <p:nvPr/>
        </p:nvSpPr>
        <p:spPr>
          <a:xfrm>
            <a:off x="3264440" y="4437860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8_1#8a9058f63?vaa=1&amp;vcp=1&amp;pid=be54a1b53&amp;color=0,0,0&amp;vtp=1&amp;vaab=1&amp;bt=1&amp;bbb=1&amp;h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（tour）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Forbidden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（pay）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concert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（certain）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（three）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（paint）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endParaRPr lang="en-US" altLang="zh-CN" sz="2800" dirty="0"/>
          </a:p>
        </p:txBody>
      </p:sp>
      <p:sp>
        <p:nvSpPr>
          <p:cNvPr id="3" name="QB_6_AN.1_1#8a9058f63.blank?vaa=1&amp;vcp=1&amp;pid=be54a1b53&amp;color=0,0,0&amp;vpa=165&amp;vtp=1&amp;vaab=1&amp;bbb=1"/>
          <p:cNvSpPr/>
          <p:nvPr/>
        </p:nvSpPr>
        <p:spPr>
          <a:xfrm>
            <a:off x="1835689" y="1213834"/>
            <a:ext cx="1304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tourists</a:t>
            </a:r>
            <a:endParaRPr lang="en-US" altLang="zh-CN" sz="2800" dirty="0"/>
          </a:p>
        </p:txBody>
      </p:sp>
      <p:sp>
        <p:nvSpPr>
          <p:cNvPr id="5" name="QB_6_AN.2_1#8a9058f63.blank?vaa=1&amp;vcp=1&amp;pid=be54a1b53&amp;color=0,0,0&amp;vpa=166&amp;vtp=1&amp;vaab=1&amp;bbb=1"/>
          <p:cNvSpPr/>
          <p:nvPr/>
        </p:nvSpPr>
        <p:spPr>
          <a:xfrm>
            <a:off x="4094702" y="249653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paid</a:t>
            </a:r>
            <a:endParaRPr lang="en-US" altLang="zh-CN" sz="2800" dirty="0"/>
          </a:p>
        </p:txBody>
      </p:sp>
      <p:sp>
        <p:nvSpPr>
          <p:cNvPr id="7" name="QB_6_AN.3_1#8a9058f63.blank?vaa=1&amp;vcp=1&amp;pid=be54a1b53&amp;color=0,0,0&amp;vpa=167&amp;vtp=1&amp;vaab=1&amp;bbb=1"/>
          <p:cNvSpPr/>
          <p:nvPr/>
        </p:nvSpPr>
        <p:spPr>
          <a:xfrm>
            <a:off x="1113378" y="3791934"/>
            <a:ext cx="1500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certainly</a:t>
            </a:r>
            <a:endParaRPr lang="en-US" altLang="zh-CN" sz="2800" dirty="0"/>
          </a:p>
        </p:txBody>
      </p:sp>
      <p:sp>
        <p:nvSpPr>
          <p:cNvPr id="9" name="QB_6_AN.4_1#8a9058f63.blank?vaa=1&amp;vcp=1&amp;pid=be54a1b53&amp;color=0,0,0&amp;vpa=168&amp;vtp=1&amp;vaab=1&amp;bbb=1"/>
          <p:cNvSpPr/>
          <p:nvPr/>
        </p:nvSpPr>
        <p:spPr>
          <a:xfrm>
            <a:off x="2677064" y="4452334"/>
            <a:ext cx="930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endParaRPr lang="en-US" altLang="zh-CN" sz="2800" dirty="0"/>
          </a:p>
        </p:txBody>
      </p:sp>
      <p:sp>
        <p:nvSpPr>
          <p:cNvPr id="11" name="QB_6_AN.267_1#8a9058f63.blank?vaa=1&amp;vcp=1&amp;pid=be54a1b53&amp;color=0,0,0&amp;vpa=169&amp;vtp=1&amp;vaab=1&amp;bbb=1"/>
          <p:cNvSpPr/>
          <p:nvPr/>
        </p:nvSpPr>
        <p:spPr>
          <a:xfrm>
            <a:off x="5964777" y="5066379"/>
            <a:ext cx="15605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736f1820?sp=1&amp;vcp=1&amp;pid=07b468e09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76" name="QM_6_BD.268_1#df8e0f24e?colgroup=30&amp;vaa=1&amp;vcp=1&amp;pid=3736f1820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003106"/>
              </p:ext>
            </p:extLst>
          </p:nvPr>
        </p:nvGraphicFramePr>
        <p:xfrm>
          <a:off x="539496" y="2066081"/>
          <a:ext cx="11315732" cy="651541"/>
        </p:xfrm>
        <a:graphic>
          <a:graphicData uri="http://schemas.openxmlformats.org/drawingml/2006/table">
            <a:tbl>
              <a:tblPr/>
              <a:tblGrid>
                <a:gridCol w="113157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1541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supermarket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lemon  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T-shirt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fresh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268_2#df8e0f24e?sp=1&amp;vaa=1&amp;vcp=1&amp;pid=3736f1820&amp;color=0,0,0&amp;vtp=1&amp;vaab=1&amp;bbb=1&amp;hb=1"/>
          <p:cNvSpPr/>
          <p:nvPr/>
        </p:nvSpPr>
        <p:spPr>
          <a:xfrm>
            <a:off x="539496" y="299717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grandmother,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lang="en-US" altLang="zh-CN" sz="2800" dirty="0"/>
          </a:p>
        </p:txBody>
      </p:sp>
      <p:sp>
        <p:nvSpPr>
          <p:cNvPr id="5" name="QM_6_AN.269_1#df8e0f24e.blank?vaa=1&amp;vcp=1&amp;pid=3736f1820&amp;color=0,0,0&amp;vpa=170&amp;vtp=1&amp;vaab=1&amp;bbb=1"/>
          <p:cNvSpPr/>
          <p:nvPr/>
        </p:nvSpPr>
        <p:spPr>
          <a:xfrm>
            <a:off x="829215" y="3601699"/>
            <a:ext cx="2014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supermarket</a:t>
            </a:r>
            <a:endParaRPr lang="en-US" altLang="zh-CN" sz="2800" dirty="0"/>
          </a:p>
        </p:txBody>
      </p:sp>
      <p:sp>
        <p:nvSpPr>
          <p:cNvPr id="6" name="QM_6_AN.270_1#df8e0f24e.blank?vaa=1&amp;vcp=1&amp;pid=3736f1820&amp;color=0,0,0&amp;vpa=171&amp;vtp=1&amp;vaab=1&amp;bbb=1"/>
          <p:cNvSpPr/>
          <p:nvPr/>
        </p:nvSpPr>
        <p:spPr>
          <a:xfrm>
            <a:off x="3472402" y="4241144"/>
            <a:ext cx="1555687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Mother’s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71_1#df8e0f24e?sp=1&amp;vaa=1&amp;vcp=1&amp;pid=3736f1820&amp;color=0,0,0&amp;mp=1&amp;vtp=1&amp;vaab=1&amp;bt=1&amp;bbb=1&amp;hb=1"/>
          <p:cNvSpPr/>
          <p:nvPr/>
        </p:nvSpPr>
        <p:spPr>
          <a:xfrm>
            <a:off x="539496" y="149182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biscuits.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strawberries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grandmother,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fruits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high.</a:t>
            </a:r>
            <a:endParaRPr lang="en-US" altLang="zh-CN" sz="2800" dirty="0"/>
          </a:p>
        </p:txBody>
      </p:sp>
      <p:sp>
        <p:nvSpPr>
          <p:cNvPr id="3" name="QM_6_BD.271_2#df8e0f24e?sp=1&amp;vaa=1&amp;vcp=1&amp;pid=3736f1820&amp;color=0,0,0&amp;mp=1&amp;vtp=1&amp;vaab=1&amp;bbb=1&amp;hb=1"/>
          <p:cNvSpPr/>
          <p:nvPr/>
        </p:nvSpPr>
        <p:spPr>
          <a:xfrm>
            <a:off x="539496" y="4204071"/>
            <a:ext cx="11109960" cy="2164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endParaRPr lang="en-US" altLang="zh-CN" sz="2800" dirty="0"/>
          </a:p>
        </p:txBody>
      </p:sp>
      <p:sp>
        <p:nvSpPr>
          <p:cNvPr id="4" name="QM_6_AN.272_1#df8e0f24e.blank?vaa=1&amp;vcp=1&amp;pid=3736f1820&amp;color=0,0,0&amp;mp=1&amp;vpa=172&amp;vtp=1&amp;vaab=1&amp;bbb=1"/>
          <p:cNvSpPr/>
          <p:nvPr/>
        </p:nvSpPr>
        <p:spPr>
          <a:xfrm>
            <a:off x="2487359" y="1374646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endParaRPr lang="en-US" altLang="zh-CN" sz="2800" dirty="0"/>
          </a:p>
        </p:txBody>
      </p:sp>
      <p:sp>
        <p:nvSpPr>
          <p:cNvPr id="5" name="QM_6_AN.273_1#df8e0f24e.blank?vaa=1&amp;vcp=1&amp;pid=3736f1820&amp;color=0,0,0&amp;mp=1&amp;vpa=173&amp;vtp=1&amp;vaab=1&amp;bbb=1"/>
          <p:cNvSpPr/>
          <p:nvPr/>
        </p:nvSpPr>
        <p:spPr>
          <a:xfrm>
            <a:off x="1600739" y="1942463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lemons</a:t>
            </a:r>
            <a:endParaRPr lang="en-US" altLang="zh-CN" sz="2800" dirty="0"/>
          </a:p>
        </p:txBody>
      </p:sp>
      <p:sp>
        <p:nvSpPr>
          <p:cNvPr id="6" name="QM_6_AN.274_1#df8e0f24e.blank?vaa=1&amp;vcp=1&amp;pid=3736f1820&amp;color=0,0,0&amp;mp=1&amp;vpa=174&amp;vtp=1&amp;vaab=1&amp;bbb=1"/>
          <p:cNvSpPr/>
          <p:nvPr/>
        </p:nvSpPr>
        <p:spPr>
          <a:xfrm>
            <a:off x="7299929" y="2471528"/>
            <a:ext cx="969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fresh</a:t>
            </a:r>
            <a:endParaRPr lang="en-US" altLang="zh-CN" sz="2800" dirty="0"/>
          </a:p>
        </p:txBody>
      </p:sp>
      <p:sp>
        <p:nvSpPr>
          <p:cNvPr id="7" name="QM_6_AN.275_1#df8e0f24e.blank?vaa=1&amp;vcp=1&amp;pid=3736f1820&amp;color=0,0,0&amp;mp=1&amp;vpa=175&amp;vtp=1&amp;vaab=1&amp;bbb=1"/>
          <p:cNvSpPr/>
          <p:nvPr/>
        </p:nvSpPr>
        <p:spPr>
          <a:xfrm>
            <a:off x="2988777" y="3012882"/>
            <a:ext cx="1194499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</a:t>
            </a:r>
            <a:endParaRPr lang="en-US" altLang="zh-CN" sz="2800" dirty="0"/>
          </a:p>
        </p:txBody>
      </p:sp>
      <p:sp>
        <p:nvSpPr>
          <p:cNvPr id="8" name="QM_6_AN.276_1#df8e0f24e.blank?vaa=1&amp;vcp=1&amp;pid=3736f1820&amp;color=0,0,0&amp;mp=1&amp;vpa=176&amp;vtp=1&amp;vaab=1&amp;bbb=1"/>
          <p:cNvSpPr/>
          <p:nvPr/>
        </p:nvSpPr>
        <p:spPr>
          <a:xfrm>
            <a:off x="2373853" y="3532430"/>
            <a:ext cx="809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endParaRPr lang="en-US" altLang="zh-CN" sz="2800" dirty="0"/>
          </a:p>
        </p:txBody>
      </p:sp>
      <p:sp>
        <p:nvSpPr>
          <p:cNvPr id="9" name="QM_6_AN.277_1#df8e0f24e.blank?vaa=1&amp;vcp=1&amp;pid=3736f1820&amp;color=0,0,0&amp;mp=1&amp;vpa=177&amp;vtp=1&amp;vaab=1&amp;bbb=1"/>
          <p:cNvSpPr/>
          <p:nvPr/>
        </p:nvSpPr>
        <p:spPr>
          <a:xfrm>
            <a:off x="5098002" y="3519730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price</a:t>
            </a:r>
            <a:endParaRPr lang="en-US" altLang="zh-CN" sz="2800" dirty="0"/>
          </a:p>
        </p:txBody>
      </p:sp>
      <p:sp>
        <p:nvSpPr>
          <p:cNvPr id="10" name="QM_6_AN.278_1#df8e0f24e.blank?vaa=1&amp;vcp=1&amp;pid=3736f1820&amp;color=0,0,0&amp;mp=1&amp;vpa=178&amp;vtp=1&amp;vaab=1&amp;bbb=1"/>
          <p:cNvSpPr/>
          <p:nvPr/>
        </p:nvSpPr>
        <p:spPr>
          <a:xfrm>
            <a:off x="3778464" y="4642680"/>
            <a:ext cx="809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sale</a:t>
            </a:r>
            <a:endParaRPr lang="en-US" altLang="zh-CN" sz="2800" dirty="0"/>
          </a:p>
        </p:txBody>
      </p:sp>
      <p:sp>
        <p:nvSpPr>
          <p:cNvPr id="11" name="QM_6_AN.279_1#df8e0f24e.blank?vaa=1&amp;vcp=1&amp;pid=3736f1820&amp;color=0,0,0&amp;mp=1&amp;vpa=179&amp;vtp=1&amp;vaab=1&amp;bbb=1"/>
          <p:cNvSpPr/>
          <p:nvPr/>
        </p:nvSpPr>
        <p:spPr>
          <a:xfrm>
            <a:off x="3578765" y="5140411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endParaRPr lang="en-US" altLang="zh-CN" sz="2800" dirty="0"/>
          </a:p>
        </p:txBody>
      </p:sp>
      <p:graphicFrame>
        <p:nvGraphicFramePr>
          <p:cNvPr id="12" name="QM_6_BD.268_1#df8e0f24e?colgroup=30&amp;vaa=1&amp;vcp=1&amp;pid=3736f1820&amp;color=0,0,0&amp;vtp=1&amp;vaab=1&amp;bbb=1">
            <a:extLst>
              <a:ext uri="{FF2B5EF4-FFF2-40B4-BE49-F238E27FC236}">
                <a16:creationId xmlns:a16="http://schemas.microsoft.com/office/drawing/2014/main" id="{B8E029E2-247F-C692-E4EA-9F6E61FA18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409464"/>
              </p:ext>
            </p:extLst>
          </p:nvPr>
        </p:nvGraphicFramePr>
        <p:xfrm>
          <a:off x="539496" y="774411"/>
          <a:ext cx="11315732" cy="651541"/>
        </p:xfrm>
        <a:graphic>
          <a:graphicData uri="http://schemas.openxmlformats.org/drawingml/2006/table">
            <a:tbl>
              <a:tblPr/>
              <a:tblGrid>
                <a:gridCol w="113157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1541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supermarket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lemon  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T-shirt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fresh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uiExpand="1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2456c4b5?sp=1&amp;vcp=1&amp;pid=07b468e0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280_1#567317b76?vaa=1&amp;vcp=1&amp;pid=32456c4b5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网上购物使我们的生活越来越便利，但是许多老年人不会网购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。吴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爷爷想在网上购买一款智能手表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，体验网上购物的便利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。请你根据要点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提示写一篇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80词左右的英语短文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，描述你帮助吴爷爷在网上购买智能手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表的经历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BD.280_2#567317b76?sp=1&amp;vaa=1&amp;vcp=1&amp;pid=32456c4b5&amp;color=0,0,0&amp;vtp=1&amp;vaab=1&amp;bbb=1&amp;hb=1"/>
          <p:cNvSpPr/>
          <p:nvPr/>
        </p:nvSpPr>
        <p:spPr>
          <a:xfrm>
            <a:off x="539496" y="38358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要点：1.帮助吴爷爷网购的过程；2.选择这款智能手表的原因；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对这次网购的感受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0_3#567317b76?vaa=1&amp;vcp=1&amp;pid=32456c4b5&amp;color=0,0,0&amp;mp=1&amp;vtp=1&amp;vaab=1&amp;bt=1&amp;bbb=1&amp;hb=1&amp;hltap=1"/>
          <p:cNvSpPr/>
          <p:nvPr/>
        </p:nvSpPr>
        <p:spPr>
          <a:xfrm>
            <a:off x="539496" y="88773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280_3#567317b76?vaa=1&amp;vcp=1&amp;pid=32456c4b5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933EECF7-C3B9-EF28-C8A7-EFD5F920C3F6}"/>
              </a:ext>
            </a:extLst>
          </p:cNvPr>
          <p:cNvSpPr/>
          <p:nvPr/>
        </p:nvSpPr>
        <p:spPr>
          <a:xfrm>
            <a:off x="539496" y="8623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89535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taught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typed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“smart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website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appeared.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checking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details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screen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conveniently,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0_3#567317b76?vaa=1&amp;vcp=1&amp;pid=32456c4b5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11BD7453-B432-0FAE-1DAC-97F65DDD7F5C}"/>
              </a:ext>
            </a:extLst>
          </p:cNvPr>
          <p:cNvSpPr/>
          <p:nvPr/>
        </p:nvSpPr>
        <p:spPr>
          <a:xfrm>
            <a:off x="539496" y="920685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280_3#567317b76?vaa=1&amp;vcp=1&amp;pid=32456c4b5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D092563C-4817-38C9-BE83-A16E96A348EE}"/>
              </a:ext>
            </a:extLst>
          </p:cNvPr>
          <p:cNvSpPr/>
          <p:nvPr/>
        </p:nvSpPr>
        <p:spPr>
          <a:xfrm>
            <a:off x="539496" y="895286"/>
            <a:ext cx="11109960" cy="5101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899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6,899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five-star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review.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online.</a:t>
            </a:r>
            <a:endParaRPr lang="en-US" altLang="zh-CN" sz="1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successfully.</a:t>
            </a:r>
            <a:endParaRPr lang="en-US" altLang="zh-CN" sz="100" dirty="0"/>
          </a:p>
        </p:txBody>
      </p:sp>
    </p:spTree>
    <p:extLst>
      <p:ext uri="{BB962C8B-B14F-4D97-AF65-F5344CB8AC3E}">
        <p14:creationId xmlns:p14="http://schemas.microsoft.com/office/powerpoint/2010/main" val="3821635856"/>
      </p:ext>
    </p:extLst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_1#e7ffa5d96?vaa=1&amp;vcp=1&amp;pid=e4a4acb33&amp;color=0,0,0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.&amp;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.）旅行；旅游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.）旅行者；观光者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.）旅游业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.）油画；绘画→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.）上油漆；绘画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.油漆，涂料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church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.）教堂→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  <a:endParaRPr lang="en-US" altLang="zh-CN" sz="2800" dirty="0"/>
          </a:p>
        </p:txBody>
      </p:sp>
      <p:sp>
        <p:nvSpPr>
          <p:cNvPr id="3" name="QB_7_AN.2_1#e7ffa5d96.blank?vaa=1&amp;vcp=1&amp;pid=e4a4acb33&amp;color=0,0,0&amp;vpa=5&amp;vtp=1&amp;vaab=1&amp;bbb=1"/>
          <p:cNvSpPr/>
          <p:nvPr/>
        </p:nvSpPr>
        <p:spPr>
          <a:xfrm>
            <a:off x="5378990" y="2173954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tourist</a:t>
            </a:r>
            <a:endParaRPr lang="en-US" altLang="zh-CN" sz="2800" dirty="0"/>
          </a:p>
        </p:txBody>
      </p:sp>
      <p:sp>
        <p:nvSpPr>
          <p:cNvPr id="4" name="QB_7_AN.1_1#e7ffa5d96.blank?vaa=1&amp;vcp=1&amp;pid=e4a4acb33&amp;color=0,0,0&amp;vpa=6&amp;vtp=1&amp;vaab=1&amp;bbb=1"/>
          <p:cNvSpPr/>
          <p:nvPr/>
        </p:nvSpPr>
        <p:spPr>
          <a:xfrm>
            <a:off x="549815" y="2821654"/>
            <a:ext cx="1344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tourism</a:t>
            </a:r>
            <a:endParaRPr lang="en-US" altLang="zh-CN" sz="2800" dirty="0"/>
          </a:p>
        </p:txBody>
      </p:sp>
      <p:sp>
        <p:nvSpPr>
          <p:cNvPr id="6" name="QB_7_AN.3_1#e7ffa5d96.blank?vaa=1&amp;vcp=1&amp;pid=e4a4acb33&amp;color=0,0,0&amp;vpa=7&amp;vtp=1&amp;vaab=1&amp;bbb=1"/>
          <p:cNvSpPr/>
          <p:nvPr/>
        </p:nvSpPr>
        <p:spPr>
          <a:xfrm>
            <a:off x="5447252" y="3456654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</a:t>
            </a:r>
            <a:endParaRPr lang="en-US" altLang="zh-CN" sz="2800" dirty="0"/>
          </a:p>
        </p:txBody>
      </p:sp>
      <p:sp>
        <p:nvSpPr>
          <p:cNvPr id="8" name="QB_7_AN.14_1#e7ffa5d96.blank?vaa=1&amp;vcp=1&amp;pid=e4a4acb33&amp;color=0,0,0&amp;vpa=8&amp;vtp=1&amp;vaab=1&amp;bbb=1"/>
          <p:cNvSpPr/>
          <p:nvPr/>
        </p:nvSpPr>
        <p:spPr>
          <a:xfrm>
            <a:off x="4183602" y="4096099"/>
            <a:ext cx="1520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churches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c42d9e57?vcp=1&amp;pid=451a96e4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15_1#99955a13a?vaa=1&amp;vcp=1&amp;pid=ac42d9e57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.）支付，付钱→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（过去式/过去分词）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.）穿过→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.）十字路口→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穿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过；在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对面</a:t>
            </a:r>
            <a:endParaRPr lang="en-US" altLang="zh-CN" sz="2800" dirty="0"/>
          </a:p>
        </p:txBody>
      </p:sp>
      <p:sp>
        <p:nvSpPr>
          <p:cNvPr id="4" name="QB_7_AN.1_1#99955a13a.blank?vaa=1&amp;vcp=1&amp;pid=ac42d9e57&amp;color=0,0,0&amp;vpa=9&amp;vtp=1&amp;vaab=1&amp;bbb=1"/>
          <p:cNvSpPr/>
          <p:nvPr/>
        </p:nvSpPr>
        <p:spPr>
          <a:xfrm>
            <a:off x="3380327" y="1233015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endParaRPr lang="en-US" altLang="zh-CN" sz="2800" dirty="0"/>
          </a:p>
        </p:txBody>
      </p:sp>
      <p:sp>
        <p:nvSpPr>
          <p:cNvPr id="5" name="QB_7_AN.2_1#99955a13a.blank?vaa=1&amp;vcp=1&amp;pid=ac42d9e57&amp;color=0,0,0&amp;vpa=10&amp;vtp=1&amp;vaab=1&amp;bbb=1"/>
          <p:cNvSpPr/>
          <p:nvPr/>
        </p:nvSpPr>
        <p:spPr>
          <a:xfrm>
            <a:off x="6606128" y="1233015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endParaRPr lang="en-US" altLang="zh-CN" sz="2800" dirty="0"/>
          </a:p>
        </p:txBody>
      </p:sp>
      <p:sp>
        <p:nvSpPr>
          <p:cNvPr id="7" name="QB_7_AN.3_1#99955a13a.blank?vaa=1&amp;vcp=1&amp;pid=ac42d9e57&amp;color=0,0,0&amp;vpa=11&amp;vtp=1&amp;vaab=1&amp;bbb=1"/>
          <p:cNvSpPr/>
          <p:nvPr/>
        </p:nvSpPr>
        <p:spPr>
          <a:xfrm>
            <a:off x="4737640" y="1868015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paid</a:t>
            </a:r>
            <a:endParaRPr lang="en-US" altLang="zh-CN" sz="2800" dirty="0"/>
          </a:p>
        </p:txBody>
      </p:sp>
      <p:sp>
        <p:nvSpPr>
          <p:cNvPr id="9" name="QB_7_AN.21_1#99955a13a.blank?vaa=1&amp;vcp=1&amp;pid=ac42d9e57&amp;color=0,0,0&amp;vpa=12&amp;vtp=1&amp;vaab=1&amp;bbb=1"/>
          <p:cNvSpPr/>
          <p:nvPr/>
        </p:nvSpPr>
        <p:spPr>
          <a:xfrm>
            <a:off x="3875627" y="2515715"/>
            <a:ext cx="1443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crossing</a:t>
            </a:r>
            <a:endParaRPr lang="en-US" altLang="zh-CN" sz="2800" dirty="0"/>
          </a:p>
        </p:txBody>
      </p:sp>
      <p:sp>
        <p:nvSpPr>
          <p:cNvPr id="10" name="QB_7_AN.22_1#99955a13a.blank?vaa=1&amp;vcp=1&amp;pid=ac42d9e57&amp;color=0,0,0&amp;vpa=13&amp;vtp=1&amp;vaab=1&amp;bbb=1"/>
          <p:cNvSpPr/>
          <p:nvPr/>
        </p:nvSpPr>
        <p:spPr>
          <a:xfrm>
            <a:off x="8282528" y="2528415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0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621d1369?vcp=1&amp;pid=451a96e4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23_1#4993852a0?vaa=1&amp;vcp=1&amp;pid=9621d1369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.）安全的；无危险的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.）安全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.）高的→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.）高度；身高</a:t>
            </a:r>
            <a:endParaRPr lang="en-US" altLang="zh-CN" sz="2800" dirty="0"/>
          </a:p>
        </p:txBody>
      </p:sp>
      <p:sp>
        <p:nvSpPr>
          <p:cNvPr id="4" name="QB_7_AN.1_1#4993852a0.blank?vaa=1&amp;vcp=1&amp;pid=9621d1369&amp;color=0,0,0&amp;vpa=14&amp;vtp=1&amp;vaab=1&amp;bbb=1"/>
          <p:cNvSpPr/>
          <p:nvPr/>
        </p:nvSpPr>
        <p:spPr>
          <a:xfrm>
            <a:off x="6134640" y="1220315"/>
            <a:ext cx="1106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</a:t>
            </a:r>
            <a:endParaRPr lang="en-US" altLang="zh-CN" sz="2800" dirty="0"/>
          </a:p>
        </p:txBody>
      </p:sp>
      <p:sp>
        <p:nvSpPr>
          <p:cNvPr id="6" name="QB_7_AN.26_1#4993852a0.blank?vaa=1&amp;vcp=1&amp;pid=9621d1369&amp;color=0,0,0&amp;vpa=15&amp;vtp=1&amp;vaab=1&amp;bbb=1"/>
          <p:cNvSpPr/>
          <p:nvPr/>
        </p:nvSpPr>
        <p:spPr>
          <a:xfrm>
            <a:off x="4124865" y="1847060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height</a:t>
            </a:r>
            <a:endParaRPr lang="en-US" altLang="zh-CN" sz="2800" dirty="0"/>
          </a:p>
        </p:txBody>
      </p:sp>
      <p:sp>
        <p:nvSpPr>
          <p:cNvPr id="5" name="C_6_BD#e52efa6ae?vcp=1&amp;pid=451a96e4e&amp;color=0,0,0&amp;vtp=1&amp;vaab=1&amp;bt=1&amp;bbb=1">
            <a:extLst>
              <a:ext uri="{FF2B5EF4-FFF2-40B4-BE49-F238E27FC236}">
                <a16:creationId xmlns:a16="http://schemas.microsoft.com/office/drawing/2014/main" id="{FBC6DEFD-656D-6A19-2C62-913301F029D1}"/>
              </a:ext>
            </a:extLst>
          </p:cNvPr>
          <p:cNvSpPr/>
          <p:nvPr/>
        </p:nvSpPr>
        <p:spPr>
          <a:xfrm>
            <a:off x="539496" y="2702918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副词</a:t>
            </a:r>
            <a:endParaRPr lang="en-US" altLang="zh-CN" sz="3200" dirty="0"/>
          </a:p>
        </p:txBody>
      </p:sp>
      <p:sp>
        <p:nvSpPr>
          <p:cNvPr id="7" name="QB_7_BD.27_1#697e37270?vaa=1&amp;vcp=1&amp;pid=e52efa6ae&amp;color=0,0,0&amp;vtp=1&amp;vaab=1&amp;bbb=1">
            <a:extLst>
              <a:ext uri="{FF2B5EF4-FFF2-40B4-BE49-F238E27FC236}">
                <a16:creationId xmlns:a16="http://schemas.microsoft.com/office/drawing/2014/main" id="{E61A1ABA-D217-9D04-CB81-B543D77DA402}"/>
              </a:ext>
            </a:extLst>
          </p:cNvPr>
          <p:cNvSpPr/>
          <p:nvPr/>
        </p:nvSpPr>
        <p:spPr>
          <a:xfrm>
            <a:off x="539496" y="34205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.）当然，行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.）确定，肯定</a:t>
            </a:r>
            <a:endParaRPr lang="en-US" altLang="zh-CN" sz="2800" dirty="0"/>
          </a:p>
        </p:txBody>
      </p:sp>
      <p:sp>
        <p:nvSpPr>
          <p:cNvPr id="8" name="QB_7_AN.28_1#697e37270.blank?vaa=1&amp;vcp=1&amp;pid=e52efa6ae&amp;color=0,0,0&amp;vpa=16&amp;vtp=1&amp;vaab=1&amp;bbb=1">
            <a:extLst>
              <a:ext uri="{FF2B5EF4-FFF2-40B4-BE49-F238E27FC236}">
                <a16:creationId xmlns:a16="http://schemas.microsoft.com/office/drawing/2014/main" id="{47F2911D-130F-088C-B3A7-9780212FF442}"/>
              </a:ext>
            </a:extLst>
          </p:cNvPr>
          <p:cNvSpPr/>
          <p:nvPr/>
        </p:nvSpPr>
        <p:spPr>
          <a:xfrm>
            <a:off x="5199602" y="3369098"/>
            <a:ext cx="1223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</a:t>
            </a:r>
            <a:endParaRPr lang="en-US" altLang="zh-CN" sz="2800" dirty="0"/>
          </a:p>
        </p:txBody>
      </p:sp>
      <p:sp>
        <p:nvSpPr>
          <p:cNvPr id="9" name="C_6_BD#e8ca71605?vcp=1&amp;pid=451a96e4e&amp;color=0,0,0&amp;vtp=1&amp;vaab=1&amp;bt=1&amp;bbb=1">
            <a:extLst>
              <a:ext uri="{FF2B5EF4-FFF2-40B4-BE49-F238E27FC236}">
                <a16:creationId xmlns:a16="http://schemas.microsoft.com/office/drawing/2014/main" id="{724AAD53-CA6C-BA37-A38D-63AD8384DB91}"/>
              </a:ext>
            </a:extLst>
          </p:cNvPr>
          <p:cNvSpPr/>
          <p:nvPr/>
        </p:nvSpPr>
        <p:spPr>
          <a:xfrm>
            <a:off x="539496" y="418002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数词</a:t>
            </a:r>
            <a:endParaRPr lang="en-US" altLang="zh-CN" sz="3200" dirty="0"/>
          </a:p>
        </p:txBody>
      </p:sp>
      <p:sp>
        <p:nvSpPr>
          <p:cNvPr id="10" name="QB_7_BD.29_1#3fcf5ba8c?vaa=1&amp;vcp=1&amp;pid=e8ca71605&amp;color=0,0,0&amp;vtp=1&amp;vaab=1&amp;bbb=1">
            <a:extLst>
              <a:ext uri="{FF2B5EF4-FFF2-40B4-BE49-F238E27FC236}">
                <a16:creationId xmlns:a16="http://schemas.microsoft.com/office/drawing/2014/main" id="{2999EFD6-3340-B263-04C8-C015A6BEE320}"/>
              </a:ext>
            </a:extLst>
          </p:cNvPr>
          <p:cNvSpPr/>
          <p:nvPr/>
        </p:nvSpPr>
        <p:spPr>
          <a:xfrm>
            <a:off x="539496" y="48976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第三（序数词）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三（基数词）</a:t>
            </a:r>
            <a:endParaRPr lang="en-US" altLang="zh-CN" sz="2800" dirty="0"/>
          </a:p>
        </p:txBody>
      </p:sp>
      <p:sp>
        <p:nvSpPr>
          <p:cNvPr id="11" name="QB_7_AN.30_1#3fcf5ba8c.blank?vaa=1&amp;vcp=1&amp;pid=e8ca71605&amp;color=0,0,0&amp;vpa=17&amp;vtp=1&amp;vaab=1&amp;bbb=1">
            <a:extLst>
              <a:ext uri="{FF2B5EF4-FFF2-40B4-BE49-F238E27FC236}">
                <a16:creationId xmlns:a16="http://schemas.microsoft.com/office/drawing/2014/main" id="{D5365A34-9956-35FE-F037-B2468DB11BDF}"/>
              </a:ext>
            </a:extLst>
          </p:cNvPr>
          <p:cNvSpPr/>
          <p:nvPr/>
        </p:nvSpPr>
        <p:spPr>
          <a:xfrm>
            <a:off x="6012402" y="4846204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1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3563</Words>
  <Application>Microsoft Office PowerPoint</Application>
  <PresentationFormat>宽屏</PresentationFormat>
  <Paragraphs>688</Paragraphs>
  <Slides>66</Slides>
  <Notes>65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5" baseType="lpstr">
      <vt:lpstr>Arial (正文)</vt:lpstr>
      <vt:lpstr>华文隶书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11</cp:revision>
  <dcterms:created xsi:type="dcterms:W3CDTF">2024-11-29T12:20:00Z</dcterms:created>
  <dcterms:modified xsi:type="dcterms:W3CDTF">2025-07-25T06:56:36Z</dcterms:modified>
  <cp:category/>
  <cp:contentStatus/>
</cp:coreProperties>
</file>