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5025" y="833120"/>
            <a:ext cx="8442325" cy="549148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9202420" y="4548505"/>
            <a:ext cx="58293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230995" y="4878705"/>
            <a:ext cx="58293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①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240520" y="5208905"/>
            <a:ext cx="58293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2880" y="1059180"/>
            <a:ext cx="9782810" cy="21882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9556115" y="2842895"/>
            <a:ext cx="58293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√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8786495" y="2891790"/>
            <a:ext cx="316230" cy="3067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4" grpId="0" animBg="1"/>
      <p:bldP spid="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78305" y="1189355"/>
            <a:ext cx="9443085" cy="183769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972435" y="1598930"/>
            <a:ext cx="297180" cy="334645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801995" y="1699895"/>
            <a:ext cx="297180" cy="334645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6776085" y="1598930"/>
            <a:ext cx="297180" cy="334645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717405" y="1699895"/>
            <a:ext cx="297180" cy="334645"/>
          </a:xfrm>
          <a:prstGeom prst="ellipse">
            <a:avLst/>
          </a:prstGeom>
          <a:solidFill>
            <a:schemeClr val="accent1">
              <a:alpha val="5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6855" y="965200"/>
            <a:ext cx="9438005" cy="385381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962140" y="3916680"/>
            <a:ext cx="315595" cy="29718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2025-02-16T16:23:43Z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