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3" r:id="rId3"/>
    <p:sldId id="287" r:id="rId4"/>
    <p:sldId id="286" r:id="rId5"/>
    <p:sldId id="285" r:id="rId6"/>
    <p:sldId id="284" r:id="rId7"/>
    <p:sldId id="291" r:id="rId8"/>
    <p:sldId id="292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pPr marL="0" indent="0">
              <a:buNone/>
            </a:pPr>
            <a:endParaRPr lang="zh-CN" altLang="en-US"/>
          </a:p>
        </p:txBody>
      </p:sp>
      <p:pic>
        <p:nvPicPr>
          <p:cNvPr id="4" name="图片 3" descr="第8课时_00"/>
          <p:cNvPicPr>
            <a:picLocks noChangeAspect="1"/>
          </p:cNvPicPr>
          <p:nvPr/>
        </p:nvPicPr>
        <p:blipFill>
          <a:blip r:embed="rId1"/>
          <a:srcRect l="9763" t="-480" r="8194" b="-1392"/>
          <a:stretch>
            <a:fillRect/>
          </a:stretch>
        </p:blipFill>
        <p:spPr>
          <a:xfrm>
            <a:off x="1548130" y="691515"/>
            <a:ext cx="8764270" cy="55581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292215" y="3602355"/>
            <a:ext cx="810260" cy="3257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  </a:t>
            </a:r>
            <a:r>
              <a:rPr lang="zh-CN" altLang="en-US" sz="1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进一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32710" y="3863340"/>
            <a:ext cx="12642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7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92215" y="3271520"/>
            <a:ext cx="97345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</a:t>
            </a:r>
            <a:r>
              <a:rPr lang="zh-CN" altLang="en-US" sz="16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整数</a:t>
            </a:r>
            <a:endParaRPr lang="zh-CN" altLang="en-US" sz="16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081135" y="5321935"/>
            <a:ext cx="844550" cy="3257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zh-CN" altLang="en-US" sz="1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去</a:t>
            </a:r>
            <a:r>
              <a:rPr lang="zh-CN" altLang="en-US" sz="1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尾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04430" y="5021580"/>
            <a:ext cx="914400" cy="3911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整数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57800" y="5593715"/>
            <a:ext cx="941705" cy="3543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12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6" grpId="0"/>
      <p:bldP spid="9" grpId="0"/>
      <p:bldP spid="8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8课时_0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0131" r="7467" b="-1615"/>
          <a:stretch>
            <a:fillRect/>
          </a:stretch>
        </p:blipFill>
        <p:spPr>
          <a:xfrm>
            <a:off x="608330" y="842010"/>
            <a:ext cx="9965055" cy="54076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182745" y="2087245"/>
            <a:ext cx="1253490" cy="4400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83020" y="4097655"/>
            <a:ext cx="1212850" cy="4292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00550" y="5314950"/>
            <a:ext cx="1182370" cy="4292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8课时_02"/>
          <p:cNvPicPr>
            <a:picLocks noChangeAspect="1"/>
          </p:cNvPicPr>
          <p:nvPr/>
        </p:nvPicPr>
        <p:blipFill>
          <a:blip r:embed="rId1"/>
          <a:srcRect l="10980" r="10123" b="56329"/>
          <a:stretch>
            <a:fillRect/>
          </a:stretch>
        </p:blipFill>
        <p:spPr>
          <a:xfrm>
            <a:off x="608330" y="1490345"/>
            <a:ext cx="10969625" cy="14109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776980" y="3011170"/>
            <a:ext cx="3866515" cy="101473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刘叔叔：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21÷2.2≈9.55(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千米/时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王叔叔：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21÷2.5=8.40(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千米/时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) 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9.55</a:t>
            </a:r>
            <a:r>
              <a:rPr lang="zh-CN" altLang="en-US" sz="2000" kern="1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8.40=1.15(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千米/时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8课时2_00"/>
          <p:cNvPicPr>
            <a:picLocks noChangeAspect="1"/>
          </p:cNvPicPr>
          <p:nvPr/>
        </p:nvPicPr>
        <p:blipFill>
          <a:blip r:embed="rId1"/>
          <a:srcRect l="9036" r="9289" b="17524"/>
          <a:stretch>
            <a:fillRect/>
          </a:stretch>
        </p:blipFill>
        <p:spPr>
          <a:xfrm>
            <a:off x="608330" y="1191260"/>
            <a:ext cx="10968990" cy="30626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897505" y="2722245"/>
            <a:ext cx="2456180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620÷15=41.3 41+1=42(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个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37025" y="2522855"/>
            <a:ext cx="4699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.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8课时2_01"/>
          <p:cNvPicPr>
            <a:picLocks noChangeAspect="1"/>
          </p:cNvPicPr>
          <p:nvPr/>
        </p:nvPicPr>
        <p:blipFill>
          <a:blip r:embed="rId1"/>
          <a:srcRect l="9158" r="10504" b="58362"/>
          <a:stretch>
            <a:fillRect/>
          </a:stretch>
        </p:blipFill>
        <p:spPr>
          <a:xfrm>
            <a:off x="608330" y="1490345"/>
            <a:ext cx="10968990" cy="13277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267710" y="3229610"/>
            <a:ext cx="31248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0.75÷5×150=22.5(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千瓦时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8课时2_02"/>
          <p:cNvPicPr>
            <a:picLocks noChangeAspect="1"/>
          </p:cNvPicPr>
          <p:nvPr/>
        </p:nvPicPr>
        <p:blipFill>
          <a:blip r:embed="rId1"/>
          <a:srcRect l="8791" r="9289" b="37730"/>
          <a:stretch>
            <a:fillRect/>
          </a:stretch>
        </p:blipFill>
        <p:spPr>
          <a:xfrm>
            <a:off x="608330" y="1058545"/>
            <a:ext cx="10968355" cy="32175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969260" y="4378960"/>
            <a:ext cx="5964555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乐乐的方法正确。因为不能拼接，只能先算出一根长绳能做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根跳绳，再算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根长绳能做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根跳绳。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8课时2_03"/>
          <p:cNvPicPr>
            <a:picLocks noChangeAspect="1"/>
          </p:cNvPicPr>
          <p:nvPr/>
        </p:nvPicPr>
        <p:blipFill>
          <a:blip r:embed="rId1"/>
          <a:srcRect l="8668" r="9743" b="28666"/>
          <a:stretch>
            <a:fillRect/>
          </a:stretch>
        </p:blipFill>
        <p:spPr>
          <a:xfrm>
            <a:off x="608330" y="1209675"/>
            <a:ext cx="10969625" cy="27254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840480" y="3301365"/>
            <a:ext cx="3835400" cy="101473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15÷2≈7(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个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9÷2≈4(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个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7×4=28(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个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197</Words>
  <Application>WPS 演示</Application>
  <PresentationFormat>宽屏</PresentationFormat>
  <Paragraphs>34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178</cp:revision>
  <dcterms:created xsi:type="dcterms:W3CDTF">2019-06-19T02:08:00Z</dcterms:created>
  <dcterms:modified xsi:type="dcterms:W3CDTF">2024-08-29T02:17:29Z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D009DF75EECF428FAAB9AE23E884C75C_13</vt:lpwstr>
  </property>
</Properties>
</file>