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716280"/>
            <a:ext cx="8664575" cy="5901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47890" y="3968750"/>
            <a:ext cx="5181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4690" y="3968750"/>
            <a:ext cx="5137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&lt;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72575" y="3030220"/>
            <a:ext cx="130429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7030" y="3029585"/>
            <a:ext cx="131953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7920" y="3029585"/>
            <a:ext cx="1329055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0.832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1620" y="3968750"/>
            <a:ext cx="5137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&lt;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0640" y="3968750"/>
            <a:ext cx="5137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7030" y="4479925"/>
            <a:ext cx="669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04535" y="4458970"/>
            <a:ext cx="3511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39585" y="6073140"/>
            <a:ext cx="4787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8896985" y="5888355"/>
                <a:ext cx="878205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6985" y="5888355"/>
                <a:ext cx="878205" cy="653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2667635" y="5404485"/>
                <a:ext cx="867410" cy="66865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175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635" y="5404485"/>
                <a:ext cx="867410" cy="66865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5" grpId="0"/>
      <p:bldP spid="5" grpId="1"/>
      <p:bldP spid="11" grpId="0"/>
      <p:bldP spid="11" grpId="1"/>
      <p:bldP spid="14" grpId="0"/>
      <p:bldP spid="14" grpId="1"/>
      <p:bldP spid="13" grpId="0"/>
      <p:bldP spid="13" grpId="1"/>
      <p:bldP spid="18" grpId="0"/>
      <p:bldP spid="18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580" y="763270"/>
            <a:ext cx="8343900" cy="59143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789545" y="3677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6810" y="2839720"/>
            <a:ext cx="131635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7940" y="1906270"/>
            <a:ext cx="130111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3285" y="1062355"/>
            <a:ext cx="1308100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3285" y="47532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226820"/>
            <a:ext cx="10353040" cy="39789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022975" y="33607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885" y="3361055"/>
            <a:ext cx="131635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6855" y="2593340"/>
            <a:ext cx="133731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41180" y="18348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5215" y="18348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190" y="1838325"/>
            <a:ext cx="131953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0.16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6022975" y="2428240"/>
                <a:ext cx="86741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2975" y="2428240"/>
                <a:ext cx="867410" cy="653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8827770" y="2420620"/>
                <a:ext cx="86741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770" y="2420620"/>
                <a:ext cx="867410" cy="65341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/>
          <p:cNvSpPr txBox="1"/>
          <p:nvPr/>
        </p:nvSpPr>
        <p:spPr>
          <a:xfrm>
            <a:off x="6229350" y="47202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6190" y="47202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75140" y="4130040"/>
            <a:ext cx="1319530" cy="3409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86550" y="41297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00945" y="33607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75140" y="47202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3376295" y="3947160"/>
                <a:ext cx="86741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6295" y="3947160"/>
                <a:ext cx="867410" cy="65341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7" grpId="0"/>
      <p:bldP spid="17" grpId="1"/>
      <p:bldP spid="10" grpId="0"/>
      <p:bldP spid="10" grpId="1"/>
      <p:bldP spid="5" grpId="0"/>
      <p:bldP spid="5" grpId="1"/>
      <p:bldP spid="12" grpId="0"/>
      <p:bldP spid="12" grpId="1"/>
      <p:bldP spid="16" grpId="0"/>
      <p:bldP spid="16" grpId="1"/>
      <p:bldP spid="19" grpId="0"/>
      <p:bldP spid="19" grpId="1"/>
      <p:bldP spid="15" grpId="0"/>
      <p:bldP spid="15" grpId="1"/>
      <p:bldP spid="14" grpId="0"/>
      <p:bldP spid="14" grpId="1"/>
      <p:bldP spid="13" grpId="0"/>
      <p:bldP spid="13" grpId="1"/>
      <p:bldP spid="11" grpId="0"/>
      <p:bldP spid="11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230" y="1490345"/>
            <a:ext cx="10498455" cy="30670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923145" y="18926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6.352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5365" y="1892935"/>
            <a:ext cx="13436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489.7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0410" y="1892935"/>
            <a:ext cx="132651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16.77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6875" y="2766060"/>
            <a:ext cx="1819275" cy="483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竖式和验算略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12" grpId="0"/>
      <p:bldP spid="12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938530"/>
            <a:ext cx="9928860" cy="4811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77985" y="4621530"/>
            <a:ext cx="12738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9465" y="46212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0925" y="46212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23.2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10345" y="23536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1351.68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20925" y="22190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5582920" y="2219325"/>
                <a:ext cx="86741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175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20" y="2219325"/>
                <a:ext cx="867410" cy="653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8" grpId="0"/>
      <p:bldP spid="18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935" y="1313815"/>
            <a:ext cx="10318750" cy="34709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74240" y="2853055"/>
            <a:ext cx="2849880" cy="10356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8※5=2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8-5=11     11※9=2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11-9=13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WPS 演示</Application>
  <PresentationFormat>宽屏</PresentationFormat>
  <Paragraphs>86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