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73D577-987F-1FC4-737D-4A39AB4ABE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62491C0-52DB-BCD7-CAA5-E34874278B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DD117C-CB64-125F-63AB-9E96B3AE0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F1791-5F45-BC39-E4E1-59DB8D6C7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63E921-55B3-62E4-DA12-8C43B24D3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430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7DE223-4F9E-C538-3E71-C878D81C9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DD82098-5FD7-7C48-5693-8612336D2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E47C84-94FF-213D-FDE3-3F6EF4C04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175B9E-918E-84D7-85CA-CB22F4E4C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E6A822-CD07-8551-A3C2-0BF7F5700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576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74545F1-D679-6E7F-0116-93CC20DB77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C930774-488D-B0ED-B0BD-0C3B5952D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487405-FE29-5FCF-945F-109A1240F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B9C99B-0648-9627-CE8D-0EFD5046F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43D494-1AB8-8546-9ABD-6620814B2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885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B5D69F-B83A-4343-7D6B-712D3B2E1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F85FCB-C9B2-7D39-872B-621F11455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B34909-B6D8-7E7B-148E-925C5C05C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A2593-E275-CD76-61ED-5A891DF15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2D7DD2-7FEC-D038-FC30-EE1324434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97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FEA1E0-FE36-0BBD-B228-52516B986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337F17-AE2B-AC9E-5564-D5212813C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C0881C-0C33-73EB-C8AC-1E8E38754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F9F2F8-9EFC-F3D8-5947-1753AA3E7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F6E851-F25B-90C9-51CE-64FFDF9A8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541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D4A6AA-7834-B65A-225F-CB26D637B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D9847D-F2F3-339F-6B6A-E998774EBF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F96F2EE-8F32-CBFC-98CC-E41C7C79E5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88F4DD-A42F-65B7-ACC8-5D43104F8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CDD984C-873A-9434-2BDC-FB34CB5AA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0E3AFF-6B60-9874-3489-B358BE2B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93A4E-206C-9A08-AD76-C84E303FD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FA5FE4B-9702-9DE4-5511-BBA121CB9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8E16AE-DA9A-F3CA-6F68-912B904931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7B564F4-BFB1-FBF0-D23C-627B9B5D8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324A2A7-58DA-2858-2CC3-535A357E93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2D5D944-4584-834C-103F-0979085E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83F6125-7F6B-4F98-E491-746AB237B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6E92F69-ED8D-0BED-FF8D-524B748A6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7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2F0F84-22A2-109C-17D8-7B5092000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2102BB-6C60-11C8-3C91-C1CB4F175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491BDE-F97E-41CE-DF19-47560B4CD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5C71B01-5893-7602-7E56-A3B06744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4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CDDF7ED-D671-F4AA-8C9E-7E8A89C7A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F5E838-699E-C765-8521-071579952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1AC53E-C4D2-0971-7C01-42C1A7786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4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7FAE83-E26B-5E28-E9F8-130061537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FAF920-4BFB-3CFE-A9B1-74DCF9ED87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EC716E-B894-8E85-7D40-E6642EDBE4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B3D4AA-0916-55E1-44E4-8AAF7D2B6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BB7652-0A95-11AE-130F-56131F0BC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ADCE98F-0124-2465-9C5B-34C2D0ED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28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312DFC-48A3-2690-9ED3-DE1537F79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5AF4761-FD71-A98D-B1C1-2327466EB0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3072D3-F734-44E1-EEF8-51EFF1189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8CF1A9A-5EBD-8E41-318B-6C4A245F5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6C47C9-3088-25B1-04FE-96982EFEF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C10A3F-6724-BF9B-9EE2-0748546BF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18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C520AB-FC71-F635-AA0F-6FC4F8EC6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379435-D225-19F3-EB7F-5D71B9A82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C62D80-7A68-BF87-9164-E7958C5568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1848-DD43-4AC9-94E1-7FCED0AE4BB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4CBCF0-2E94-6B54-94A9-4F445AFA81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031084-C83E-9D58-5E18-05A41612F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216F4-655C-4BE1-AD8F-CE37524AAB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66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C66A6C-18B9-6515-7ACF-01E3DE6996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3AD7DEB-558E-9532-F497-9AC5A1ED0B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880B58-A5C5-0E18-CA91-F1347A592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849" y="1082676"/>
            <a:ext cx="9529849" cy="445633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E081A27-622F-C16F-F4E2-7C3741BCFBA6}"/>
              </a:ext>
            </a:extLst>
          </p:cNvPr>
          <p:cNvSpPr txBox="1"/>
          <p:nvPr/>
        </p:nvSpPr>
        <p:spPr>
          <a:xfrm>
            <a:off x="4483100" y="3627438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56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51AC71-1855-FA17-A392-98D0BF0C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6BAE810-DC31-4FCA-6C23-D2BA282047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01788"/>
            <a:ext cx="10318452" cy="26336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32A5C5A-ABB8-C1CE-05AA-658253AF72B5}"/>
              </a:ext>
            </a:extLst>
          </p:cNvPr>
          <p:cNvSpPr txBox="1"/>
          <p:nvPr/>
        </p:nvSpPr>
        <p:spPr>
          <a:xfrm>
            <a:off x="2711450" y="24066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23F13E-54EF-0CCA-9F55-AD62267565C6}"/>
              </a:ext>
            </a:extLst>
          </p:cNvPr>
          <p:cNvSpPr txBox="1"/>
          <p:nvPr/>
        </p:nvSpPr>
        <p:spPr>
          <a:xfrm>
            <a:off x="7181850" y="23939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52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EDBFE3-B6D6-D8FF-2188-1ABA5C05E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E9D13DD-5BDD-6769-3E9D-9729797A68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889538"/>
            <a:ext cx="11065496" cy="2339562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A851C29-3287-3D7B-6BC9-9E6181A37F1A}"/>
              </a:ext>
            </a:extLst>
          </p:cNvPr>
          <p:cNvSpPr txBox="1"/>
          <p:nvPr/>
        </p:nvSpPr>
        <p:spPr>
          <a:xfrm>
            <a:off x="8572500" y="2171184"/>
            <a:ext cx="469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0AF24D-1557-2516-76BB-E232C28825CB}"/>
              </a:ext>
            </a:extLst>
          </p:cNvPr>
          <p:cNvSpPr txBox="1"/>
          <p:nvPr/>
        </p:nvSpPr>
        <p:spPr>
          <a:xfrm>
            <a:off x="3943350" y="2171184"/>
            <a:ext cx="469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768C84-F4E2-8CC2-8793-027BEB61AB68}"/>
              </a:ext>
            </a:extLst>
          </p:cNvPr>
          <p:cNvSpPr txBox="1"/>
          <p:nvPr/>
        </p:nvSpPr>
        <p:spPr>
          <a:xfrm>
            <a:off x="3473450" y="2926834"/>
            <a:ext cx="469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672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F5F408-0A4D-9A80-C683-B240B1793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10D594C-8F09-3AB1-3BC9-8E92359626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9" y="1110853"/>
            <a:ext cx="9099269" cy="4636294"/>
          </a:xfr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DFBD18F-8240-C68C-1409-78B1422320A6}"/>
              </a:ext>
            </a:extLst>
          </p:cNvPr>
          <p:cNvSpPr txBox="1"/>
          <p:nvPr/>
        </p:nvSpPr>
        <p:spPr>
          <a:xfrm>
            <a:off x="4432300" y="2597150"/>
            <a:ext cx="934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5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29DDA2-9085-D012-F461-C9D6267BA26D}"/>
              </a:ext>
            </a:extLst>
          </p:cNvPr>
          <p:cNvSpPr txBox="1"/>
          <p:nvPr/>
        </p:nvSpPr>
        <p:spPr>
          <a:xfrm>
            <a:off x="8064572" y="261088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956BBC-EC93-2644-C37C-B3E71FF1A051}"/>
              </a:ext>
            </a:extLst>
          </p:cNvPr>
          <p:cNvSpPr txBox="1"/>
          <p:nvPr/>
        </p:nvSpPr>
        <p:spPr>
          <a:xfrm>
            <a:off x="3928257" y="32183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60D4F7-371E-1566-6EEC-AE9AA99FFC37}"/>
              </a:ext>
            </a:extLst>
          </p:cNvPr>
          <p:cNvSpPr txBox="1"/>
          <p:nvPr/>
        </p:nvSpPr>
        <p:spPr>
          <a:xfrm>
            <a:off x="8810626" y="32183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分米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F4AF99-CFC7-7851-EBD8-354C31F161B3}"/>
              </a:ext>
            </a:extLst>
          </p:cNvPr>
          <p:cNvSpPr txBox="1"/>
          <p:nvPr/>
        </p:nvSpPr>
        <p:spPr>
          <a:xfrm>
            <a:off x="4977345" y="38395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6055FE3-5048-9F8D-5B48-DF6FEA57B5F7}"/>
              </a:ext>
            </a:extLst>
          </p:cNvPr>
          <p:cNvSpPr txBox="1"/>
          <p:nvPr/>
        </p:nvSpPr>
        <p:spPr>
          <a:xfrm>
            <a:off x="5821895" y="44376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</a:p>
        </p:txBody>
      </p:sp>
    </p:spTree>
    <p:extLst>
      <p:ext uri="{BB962C8B-B14F-4D97-AF65-F5344CB8AC3E}">
        <p14:creationId xmlns:p14="http://schemas.microsoft.com/office/powerpoint/2010/main" val="206819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CB3D71-69C1-BD59-C29A-EA5657265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8F2EB1D-5308-1A18-9B41-5EBD8DB0B5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98" y="1108996"/>
            <a:ext cx="9855612" cy="512035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317AC1B-A061-9F7B-22E9-9065A614C9C8}"/>
              </a:ext>
            </a:extLst>
          </p:cNvPr>
          <p:cNvSpPr txBox="1"/>
          <p:nvPr/>
        </p:nvSpPr>
        <p:spPr>
          <a:xfrm>
            <a:off x="4260850" y="354085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2D644C-3402-6C6F-9090-263DFAF8915E}"/>
              </a:ext>
            </a:extLst>
          </p:cNvPr>
          <p:cNvSpPr txBox="1"/>
          <p:nvPr/>
        </p:nvSpPr>
        <p:spPr>
          <a:xfrm>
            <a:off x="5568950" y="354085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38AAF1-4DF0-94B8-D074-97B8C3BD621C}"/>
              </a:ext>
            </a:extLst>
          </p:cNvPr>
          <p:cNvSpPr txBox="1"/>
          <p:nvPr/>
        </p:nvSpPr>
        <p:spPr>
          <a:xfrm>
            <a:off x="7069280" y="35389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0F4D94-7897-3B4C-14A5-3F43A2CA47AD}"/>
              </a:ext>
            </a:extLst>
          </p:cNvPr>
          <p:cNvSpPr txBox="1"/>
          <p:nvPr/>
        </p:nvSpPr>
        <p:spPr>
          <a:xfrm>
            <a:off x="4273550" y="529345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432B46-E227-5C8D-19D3-104E32FB5D88}"/>
              </a:ext>
            </a:extLst>
          </p:cNvPr>
          <p:cNvSpPr txBox="1"/>
          <p:nvPr/>
        </p:nvSpPr>
        <p:spPr>
          <a:xfrm>
            <a:off x="5557993" y="528710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E3C12F-E8B5-5ADF-6FEA-06CCFC85700A}"/>
              </a:ext>
            </a:extLst>
          </p:cNvPr>
          <p:cNvSpPr txBox="1"/>
          <p:nvPr/>
        </p:nvSpPr>
        <p:spPr>
          <a:xfrm>
            <a:off x="7020236" y="529345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1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419C2-E8EB-D0AD-EC28-C7A101A76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5EE04DA-9405-0723-CD6D-A0959EF535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125" y="1101614"/>
            <a:ext cx="9111749" cy="465477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3E81D50-CB09-FA85-738B-C3F21C9A6F75}"/>
              </a:ext>
            </a:extLst>
          </p:cNvPr>
          <p:cNvSpPr txBox="1"/>
          <p:nvPr/>
        </p:nvSpPr>
        <p:spPr>
          <a:xfrm>
            <a:off x="5048250" y="41148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FE48EF-730A-1F10-19FA-D2D0DE9E8531}"/>
              </a:ext>
            </a:extLst>
          </p:cNvPr>
          <p:cNvSpPr txBox="1"/>
          <p:nvPr/>
        </p:nvSpPr>
        <p:spPr>
          <a:xfrm>
            <a:off x="6350000" y="4114800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B253AE-7D02-87F2-41B4-DB3DAF0ACC87}"/>
              </a:ext>
            </a:extLst>
          </p:cNvPr>
          <p:cNvSpPr txBox="1"/>
          <p:nvPr/>
        </p:nvSpPr>
        <p:spPr>
          <a:xfrm>
            <a:off x="7651750" y="4114800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858C74-2F69-F037-3CBE-273AB20B799D}"/>
              </a:ext>
            </a:extLst>
          </p:cNvPr>
          <p:cNvSpPr txBox="1"/>
          <p:nvPr/>
        </p:nvSpPr>
        <p:spPr>
          <a:xfrm>
            <a:off x="8953500" y="4089400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993590-D548-ABFF-7B9C-BA0D5E574860}"/>
              </a:ext>
            </a:extLst>
          </p:cNvPr>
          <p:cNvSpPr txBox="1"/>
          <p:nvPr/>
        </p:nvSpPr>
        <p:spPr>
          <a:xfrm>
            <a:off x="5127446" y="4629150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B1381A8-B921-D954-1DAE-12FE95475B4C}"/>
              </a:ext>
            </a:extLst>
          </p:cNvPr>
          <p:cNvSpPr txBox="1"/>
          <p:nvPr/>
        </p:nvSpPr>
        <p:spPr>
          <a:xfrm>
            <a:off x="6402837" y="4629150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89200D-69B8-304C-138B-5A33E9B0CD6F}"/>
              </a:ext>
            </a:extLst>
          </p:cNvPr>
          <p:cNvSpPr txBox="1"/>
          <p:nvPr/>
        </p:nvSpPr>
        <p:spPr>
          <a:xfrm>
            <a:off x="7780787" y="4630793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746565-24E2-904A-C422-C7EC9C12B892}"/>
              </a:ext>
            </a:extLst>
          </p:cNvPr>
          <p:cNvSpPr txBox="1"/>
          <p:nvPr/>
        </p:nvSpPr>
        <p:spPr>
          <a:xfrm>
            <a:off x="9046474" y="4611743"/>
            <a:ext cx="441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FA382A-3864-17C9-DDF9-24DB081D0713}"/>
              </a:ext>
            </a:extLst>
          </p:cNvPr>
          <p:cNvSpPr txBox="1"/>
          <p:nvPr/>
        </p:nvSpPr>
        <p:spPr>
          <a:xfrm>
            <a:off x="2873674" y="5317102"/>
            <a:ext cx="6336991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eaLnBrk="0">
              <a:lnSpc>
                <a:spcPct val="91000"/>
              </a:lnSpc>
              <a:spcBef>
                <a:spcPts val="340"/>
              </a:spcBef>
              <a:spcAft>
                <a:spcPts val="0"/>
              </a:spcAft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拼成的四个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图形的面积都是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平方厘米。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99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280B20-72E4-150F-F474-FC96C5D8F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5E77758-732E-C6EA-C438-D826768066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89" y="859822"/>
            <a:ext cx="10178911" cy="418842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C8348BB-655D-D315-FD43-2E37ADD245D1}"/>
              </a:ext>
            </a:extLst>
          </p:cNvPr>
          <p:cNvSpPr txBox="1"/>
          <p:nvPr/>
        </p:nvSpPr>
        <p:spPr>
          <a:xfrm>
            <a:off x="7518400" y="18605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4810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46</Words>
  <Application>Microsoft Office PowerPoint</Application>
  <PresentationFormat>宽屏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120145087@qq.com</cp:lastModifiedBy>
  <cp:revision>7</cp:revision>
  <dcterms:created xsi:type="dcterms:W3CDTF">2025-02-03T03:58:32Z</dcterms:created>
  <dcterms:modified xsi:type="dcterms:W3CDTF">2025-02-03T04:47:59Z</dcterms:modified>
</cp:coreProperties>
</file>