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4" r:id="rId35"/>
    <p:sldId id="289" r:id="rId36"/>
    <p:sldId id="290" r:id="rId37"/>
    <p:sldId id="305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6" r:id="rId48"/>
    <p:sldId id="300" r:id="rId49"/>
    <p:sldId id="307" r:id="rId50"/>
    <p:sldId id="308" r:id="rId51"/>
    <p:sldId id="301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9" d="100"/>
          <a:sy n="149" d="100"/>
        </p:scale>
        <p:origin x="60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02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3" Type="http://schemas.openxmlformats.org/officeDocument/2006/relationships/slide" Target="../slides/slide3.xml"/><Relationship Id="rId7" Type="http://schemas.openxmlformats.org/officeDocument/2006/relationships/slide" Target="../slides/slide31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12cb9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B9069CC-883E-47A5-A4D9-B307D8FBEF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12cb9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76BE2F2-0BE0-435C-B8E7-BEAEF3E34C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4a434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78bd14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5cfec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b927e1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3a60ccc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54a4348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a78bd14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65cfec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b927e179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3a60ccc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12cb92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AE851BB-DA1C-4D3E-A60A-F0BFC32910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4a434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78bd14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5cfec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b927e1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3a60ccc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54a4348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a78bd14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65cfec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b927e179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3a60ccc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Units 7~9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73331eb1f6855087e7377c8#tid=673b115cf38e380009f4dc3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A95C36-CD98-C505-5A12-70462A6C51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ADC59B-CA9C-4DF4-B66F-48505CD275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B359C37-51F9-4DE3-A456-1CBF2938F2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4a434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78bd14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5cfec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b927e1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3a60ccc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54a4348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a78bd14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65cfec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b927e179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3a60ccc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8E483B9-7975-457E-9B43-E122DED2F0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54a4348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01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a78bd14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65cfec9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b927e17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704" y="6483096"/>
            <a:ext cx="1399032" cy="374904"/>
          </a:xfrm>
          <a:prstGeom prst="rect">
            <a:avLst/>
          </a:prstGeom>
        </p:spPr>
      </p:pic>
      <p:pic>
        <p:nvPicPr>
          <p:cNvPr id="8" name="MasterShapeName?linknodeid=d3a60ccc0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7888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654a43488&amp;color=RGB(64,64,64)">
            <a:hlinkClick r:id="rId3" action="ppaction://hlinksldjump"/>
          </p:cNvPr>
          <p:cNvSpPr/>
          <p:nvPr/>
        </p:nvSpPr>
        <p:spPr>
          <a:xfrm>
            <a:off x="258775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10" name="MasterShapeName?linknodeid=ba78bd146&amp;color=RGB(64,64,64)">
            <a:hlinkClick r:id="rId5" action="ppaction://hlinksldjump"/>
          </p:cNvPr>
          <p:cNvSpPr/>
          <p:nvPr/>
        </p:nvSpPr>
        <p:spPr>
          <a:xfrm>
            <a:off x="4023360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1" name="MasterShapeName?linknodeid=065cfec9f&amp;color=RGB(64,64,64)">
            <a:hlinkClick r:id="rId6" action="ppaction://hlinksldjump"/>
          </p:cNvPr>
          <p:cNvSpPr/>
          <p:nvPr/>
        </p:nvSpPr>
        <p:spPr>
          <a:xfrm>
            <a:off x="54681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考点聚焦</a:t>
            </a:r>
            <a:endParaRPr lang="en-US" sz="1800" dirty="0"/>
          </a:p>
        </p:txBody>
      </p:sp>
      <p:sp>
        <p:nvSpPr>
          <p:cNvPr id="12" name="MasterShapeName?linknodeid=db927e179&amp;color=RGB(64,64,64)">
            <a:hlinkClick r:id="rId7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写作精练</a:t>
            </a:r>
            <a:endParaRPr lang="en-US" sz="1800" dirty="0"/>
          </a:p>
        </p:txBody>
      </p:sp>
      <p:sp>
        <p:nvSpPr>
          <p:cNvPr id="13" name="MasterShapeName?linknodeid=d3a60ccc0&amp;color=RGB(64,64,64)">
            <a:hlinkClick r:id="rId8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4" name="MasterShapeName"/>
          <p:cNvSpPr/>
          <p:nvPr/>
        </p:nvSpPr>
        <p:spPr>
          <a:xfrm>
            <a:off x="10268712" y="4572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5" name="MasterShapeName"/>
          <p:cNvSpPr/>
          <p:nvPr/>
        </p:nvSpPr>
        <p:spPr>
          <a:xfrm>
            <a:off x="137160" y="4572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6" name="MasterShapeName"/>
          <p:cNvSpPr/>
          <p:nvPr/>
        </p:nvSpPr>
        <p:spPr>
          <a:xfrm>
            <a:off x="1243584" y="4572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6_1#294caa2c2?vaa=1&amp;vcp=1&amp;pid=6cb9e3402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捎口信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没问题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暑假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在度假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给某人写信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努力学习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邮局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lang="en-US" altLang="zh-CN" sz="2800" dirty="0"/>
          </a:p>
        </p:txBody>
      </p:sp>
      <p:sp>
        <p:nvSpPr>
          <p:cNvPr id="3" name="QB_6_AN.1_1#294caa2c2.blank?vaa=1&amp;vcp=1&amp;pid=6cb9e3402&amp;color=0,0,0&amp;vpa=36&amp;vtp=1&amp;vaab=1&amp;bbb=1"/>
          <p:cNvSpPr/>
          <p:nvPr/>
        </p:nvSpPr>
        <p:spPr>
          <a:xfrm>
            <a:off x="3102515" y="887444"/>
            <a:ext cx="31575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message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endParaRPr lang="en-US" altLang="zh-CN" sz="2800" dirty="0"/>
          </a:p>
        </p:txBody>
      </p:sp>
      <p:sp>
        <p:nvSpPr>
          <p:cNvPr id="5" name="QB_6_AN.2_1#294caa2c2.blank?vaa=1&amp;vcp=1&amp;pid=6cb9e3402&amp;color=0,0,0&amp;vpa=37&amp;vtp=1&amp;vaab=1&amp;bbb=1"/>
          <p:cNvSpPr/>
          <p:nvPr/>
        </p:nvSpPr>
        <p:spPr>
          <a:xfrm>
            <a:off x="2010314" y="1535144"/>
            <a:ext cx="19764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</a:t>
            </a:r>
            <a:endParaRPr lang="en-US" altLang="zh-CN" sz="2800" dirty="0"/>
          </a:p>
        </p:txBody>
      </p:sp>
      <p:sp>
        <p:nvSpPr>
          <p:cNvPr id="7" name="QB_6_AN.3_1#294caa2c2.blank?vaa=1&amp;vcp=1&amp;pid=6cb9e3402&amp;color=0,0,0&amp;vpa=38&amp;vtp=1&amp;vaab=1&amp;bbb=1"/>
          <p:cNvSpPr/>
          <p:nvPr/>
        </p:nvSpPr>
        <p:spPr>
          <a:xfrm>
            <a:off x="1870614" y="2195544"/>
            <a:ext cx="27828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endParaRPr lang="en-US" altLang="zh-CN" sz="2800" dirty="0"/>
          </a:p>
        </p:txBody>
      </p:sp>
      <p:sp>
        <p:nvSpPr>
          <p:cNvPr id="9" name="QB_6_AN.4_1#294caa2c2.blank?vaa=1&amp;vcp=1&amp;pid=6cb9e3402&amp;color=0,0,0&amp;vpa=39&amp;vtp=1&amp;vaab=1&amp;bbb=1"/>
          <p:cNvSpPr/>
          <p:nvPr/>
        </p:nvSpPr>
        <p:spPr>
          <a:xfrm>
            <a:off x="2181194" y="2843244"/>
            <a:ext cx="28416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endParaRPr lang="en-US" altLang="zh-CN" sz="2800" dirty="0"/>
          </a:p>
        </p:txBody>
      </p:sp>
      <p:sp>
        <p:nvSpPr>
          <p:cNvPr id="11" name="QB_6_AN.5_1#294caa2c2.blank?vaa=1&amp;vcp=1&amp;pid=6cb9e3402&amp;color=0,0,0&amp;vpa=40&amp;vtp=1&amp;vaab=1&amp;bbb=1"/>
          <p:cNvSpPr/>
          <p:nvPr/>
        </p:nvSpPr>
        <p:spPr>
          <a:xfrm>
            <a:off x="2962814" y="3490944"/>
            <a:ext cx="20256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write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endParaRPr lang="en-US" altLang="zh-CN" sz="2800" dirty="0"/>
          </a:p>
        </p:txBody>
      </p:sp>
      <p:sp>
        <p:nvSpPr>
          <p:cNvPr id="13" name="QB_6_AN.6_1#294caa2c2.blank?vaa=1&amp;vcp=1&amp;pid=6cb9e3402&amp;color=0,0,0&amp;vpa=41&amp;vtp=1&amp;vaab=1&amp;bbb=1"/>
          <p:cNvSpPr/>
          <p:nvPr/>
        </p:nvSpPr>
        <p:spPr>
          <a:xfrm>
            <a:off x="2912014" y="4125944"/>
            <a:ext cx="264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5" name="QB_6_AN.7_1#294caa2c2.blank?vaa=1&amp;vcp=1&amp;pid=6cb9e3402&amp;color=0,0,0&amp;vpa=42&amp;vtp=1&amp;vaab=1&amp;bbb=1"/>
          <p:cNvSpPr/>
          <p:nvPr/>
        </p:nvSpPr>
        <p:spPr>
          <a:xfrm>
            <a:off x="2607214" y="4773644"/>
            <a:ext cx="18383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endParaRPr lang="en-US" altLang="zh-CN" sz="2800" dirty="0"/>
          </a:p>
        </p:txBody>
      </p:sp>
      <p:sp>
        <p:nvSpPr>
          <p:cNvPr id="17" name="QB_6_AN.81_1#294caa2c2.blank?vaa=1&amp;vcp=1&amp;pid=6cb9e3402&amp;color=0,0,0&amp;vpa=43&amp;vtp=1&amp;vaab=1&amp;bbb=1"/>
          <p:cNvSpPr/>
          <p:nvPr/>
        </p:nvSpPr>
        <p:spPr>
          <a:xfrm>
            <a:off x="1896014" y="5400389"/>
            <a:ext cx="185096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2_1#bf18ff61f?vaa=1&amp;vcp=1&amp;pid=6cb9e3402&amp;color=0,0,0&amp;vtp=1&amp;vaab=1&amp;bt=1&amp;bbb=1"/>
          <p:cNvSpPr/>
          <p:nvPr/>
        </p:nvSpPr>
        <p:spPr>
          <a:xfrm>
            <a:off x="539496" y="9306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警察局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紧挨着；靠近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向左/右转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看起来像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</a:t>
            </a:r>
            <a:endParaRPr lang="en-US" altLang="zh-CN" sz="2800" dirty="0"/>
          </a:p>
        </p:txBody>
      </p:sp>
      <p:sp>
        <p:nvSpPr>
          <p:cNvPr id="3" name="QB_6_AN.1_1#bf18ff61f.blank?vaa=1&amp;vcp=1&amp;pid=6cb9e3402&amp;color=0,0,0&amp;vpa=44&amp;vtp=1&amp;vaab=1&amp;bbb=1"/>
          <p:cNvSpPr/>
          <p:nvPr/>
        </p:nvSpPr>
        <p:spPr>
          <a:xfrm>
            <a:off x="2226214" y="887444"/>
            <a:ext cx="22494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endParaRPr lang="en-US" altLang="zh-CN" sz="2800" dirty="0"/>
          </a:p>
        </p:txBody>
      </p:sp>
      <p:sp>
        <p:nvSpPr>
          <p:cNvPr id="5" name="QB_6_AN.2_1#bf18ff61f.blank?vaa=1&amp;vcp=1&amp;pid=6cb9e3402&amp;color=0,0,0&amp;vpa=45&amp;vtp=1&amp;vaab=1&amp;bbb=1"/>
          <p:cNvSpPr/>
          <p:nvPr/>
        </p:nvSpPr>
        <p:spPr>
          <a:xfrm>
            <a:off x="2962814" y="1547844"/>
            <a:ext cx="20161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7" name="QB_6_AN.3_1#bf18ff61f.blank?vaa=1&amp;vcp=1&amp;pid=6cb9e3402&amp;color=0,0,0&amp;vpa=46&amp;vtp=1&amp;vaab=1&amp;bbb=1"/>
          <p:cNvSpPr/>
          <p:nvPr/>
        </p:nvSpPr>
        <p:spPr>
          <a:xfrm>
            <a:off x="3305715" y="2195544"/>
            <a:ext cx="13239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9" name="QB_6_AN.4_1#bf18ff61f.blank?vaa=1&amp;vcp=1&amp;pid=6cb9e3402&amp;color=0,0,0&amp;vpa=47&amp;vtp=1&amp;vaab=1&amp;bbb=1"/>
          <p:cNvSpPr/>
          <p:nvPr/>
        </p:nvSpPr>
        <p:spPr>
          <a:xfrm>
            <a:off x="2950114" y="2843244"/>
            <a:ext cx="1879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11" name="QB_6_AN.5_1#bf18ff61f.blank?vaa=1&amp;vcp=1&amp;pid=6cb9e3402&amp;color=0,0,0&amp;vpa=48&amp;vtp=1&amp;vaab=1&amp;bbb=1"/>
          <p:cNvSpPr/>
          <p:nvPr/>
        </p:nvSpPr>
        <p:spPr>
          <a:xfrm>
            <a:off x="2594514" y="3490944"/>
            <a:ext cx="15240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endParaRPr lang="en-US" altLang="zh-CN" sz="2800" dirty="0"/>
          </a:p>
        </p:txBody>
      </p:sp>
      <p:sp>
        <p:nvSpPr>
          <p:cNvPr id="13" name="QB_6_AN.6_1#bf18ff61f.blank?vaa=1&amp;vcp=1&amp;pid=6cb9e3402&amp;color=0,0,0&amp;vpa=49&amp;vtp=1&amp;vaab=1&amp;bbb=1"/>
          <p:cNvSpPr/>
          <p:nvPr/>
        </p:nvSpPr>
        <p:spPr>
          <a:xfrm>
            <a:off x="2912014" y="4125944"/>
            <a:ext cx="15811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  <p:sp>
        <p:nvSpPr>
          <p:cNvPr id="15" name="QB_6_AN.7_1#bf18ff61f.blank?vaa=1&amp;vcp=1&amp;pid=6cb9e3402&amp;color=0,0,0&amp;vpa=50&amp;vtp=1&amp;vaab=1&amp;bbb=1"/>
          <p:cNvSpPr/>
          <p:nvPr/>
        </p:nvSpPr>
        <p:spPr>
          <a:xfrm>
            <a:off x="2680239" y="4773644"/>
            <a:ext cx="2252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</a:t>
            </a:r>
            <a:endParaRPr lang="en-US" altLang="zh-CN" sz="2800" dirty="0"/>
          </a:p>
        </p:txBody>
      </p:sp>
      <p:sp>
        <p:nvSpPr>
          <p:cNvPr id="17" name="QB_6_AN.97_1#bf18ff61f.blank?vaa=1&amp;vcp=1&amp;pid=6cb9e3402&amp;color=0,0,0&amp;vpa=51&amp;vtp=1&amp;vaab=1&amp;bbb=1"/>
          <p:cNvSpPr/>
          <p:nvPr/>
        </p:nvSpPr>
        <p:spPr>
          <a:xfrm>
            <a:off x="2556414" y="5413089"/>
            <a:ext cx="16002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8_1#2e745d5f8?vaa=1&amp;vcp=1&amp;pid=6cb9e3402&amp;color=0,0,0&amp;vtp=1&amp;vaab=1&amp;bt=1&amp;bbb=1"/>
          <p:cNvSpPr/>
          <p:nvPr/>
        </p:nvSpPr>
        <p:spPr>
          <a:xfrm>
            <a:off x="539496" y="1250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在左/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右边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去看电影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有点儿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中等身材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金黄色的头发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戴眼镜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同样的方式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</a:t>
            </a:r>
            <a:endParaRPr lang="en-US" altLang="zh-CN" sz="2800" dirty="0"/>
          </a:p>
        </p:txBody>
      </p:sp>
      <p:sp>
        <p:nvSpPr>
          <p:cNvPr id="3" name="QB_6_AN.1_1#2e745d5f8.blank?vaa=1&amp;vcp=1&amp;pid=6cb9e3402&amp;color=0,0,0&amp;vpa=52&amp;vtp=1&amp;vaab=1&amp;bbb=1"/>
          <p:cNvSpPr/>
          <p:nvPr/>
        </p:nvSpPr>
        <p:spPr>
          <a:xfrm>
            <a:off x="2654839" y="1207484"/>
            <a:ext cx="264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</a:t>
            </a:r>
            <a:endParaRPr lang="en-US" altLang="zh-CN" sz="2800" dirty="0"/>
          </a:p>
        </p:txBody>
      </p:sp>
      <p:sp>
        <p:nvSpPr>
          <p:cNvPr id="5" name="QB_6_AN.2_1#2e745d5f8.blank?vaa=1&amp;vcp=1&amp;pid=6cb9e3402&amp;color=0,0,0&amp;vpa=53&amp;vtp=1&amp;vaab=1&amp;bbb=1"/>
          <p:cNvSpPr/>
          <p:nvPr/>
        </p:nvSpPr>
        <p:spPr>
          <a:xfrm>
            <a:off x="2531014" y="1855184"/>
            <a:ext cx="28829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movies</a:t>
            </a:r>
            <a:endParaRPr lang="en-US" altLang="zh-CN" sz="2800" dirty="0"/>
          </a:p>
        </p:txBody>
      </p:sp>
      <p:sp>
        <p:nvSpPr>
          <p:cNvPr id="7" name="QB_6_AN.3_1#2e745d5f8.blank?vaa=1&amp;vcp=1&amp;pid=6cb9e3402&amp;color=0,0,0&amp;vpa=54&amp;vtp=1&amp;vaab=1&amp;bbb=1"/>
          <p:cNvSpPr/>
          <p:nvPr/>
        </p:nvSpPr>
        <p:spPr>
          <a:xfrm>
            <a:off x="2200814" y="2515584"/>
            <a:ext cx="1243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  <p:sp>
        <p:nvSpPr>
          <p:cNvPr id="9" name="QB_6_AN.4_1#2e745d5f8.blank?vaa=1&amp;vcp=1&amp;pid=6cb9e3402&amp;color=0,0,0&amp;vpa=55&amp;vtp=1&amp;vaab=1&amp;bbb=1"/>
          <p:cNvSpPr/>
          <p:nvPr/>
        </p:nvSpPr>
        <p:spPr>
          <a:xfrm>
            <a:off x="2594514" y="3150584"/>
            <a:ext cx="34750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endParaRPr lang="en-US" altLang="zh-CN" sz="2800" dirty="0"/>
          </a:p>
        </p:txBody>
      </p:sp>
      <p:sp>
        <p:nvSpPr>
          <p:cNvPr id="11" name="QB_6_AN.5_1#2e745d5f8.blank?vaa=1&amp;vcp=1&amp;pid=6cb9e3402&amp;color=0,0,0&amp;vpa=56&amp;vtp=1&amp;vaab=1&amp;bbb=1"/>
          <p:cNvSpPr/>
          <p:nvPr/>
        </p:nvSpPr>
        <p:spPr>
          <a:xfrm>
            <a:off x="3254915" y="3810984"/>
            <a:ext cx="179863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blond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endParaRPr lang="en-US" altLang="zh-CN" sz="2800" dirty="0"/>
          </a:p>
        </p:txBody>
      </p:sp>
      <p:sp>
        <p:nvSpPr>
          <p:cNvPr id="13" name="QB_6_AN.6_1#2e745d5f8.blank?vaa=1&amp;vcp=1&amp;pid=6cb9e3402&amp;color=0,0,0&amp;vpa=57&amp;vtp=1&amp;vaab=1&amp;bbb=1"/>
          <p:cNvSpPr/>
          <p:nvPr/>
        </p:nvSpPr>
        <p:spPr>
          <a:xfrm>
            <a:off x="2200814" y="4445984"/>
            <a:ext cx="21320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endParaRPr lang="en-US" altLang="zh-CN" sz="2800" dirty="0"/>
          </a:p>
        </p:txBody>
      </p:sp>
      <p:sp>
        <p:nvSpPr>
          <p:cNvPr id="15" name="QB_6_AN.111_1#2e745d5f8.blank?vaa=1&amp;vcp=1&amp;pid=6cb9e3402&amp;color=0,0,0&amp;vpa=58&amp;vtp=1&amp;vaab=1&amp;bbb=1"/>
          <p:cNvSpPr/>
          <p:nvPr/>
        </p:nvSpPr>
        <p:spPr>
          <a:xfrm>
            <a:off x="2962814" y="5072729"/>
            <a:ext cx="23685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bd670cb4?vcp=1&amp;pid=ba78bd146&amp;color=236,117,163&amp;vtp=1&amp;vaab=1&amp;bt=1&amp;bbb=1"/>
          <p:cNvSpPr/>
          <p:nvPr/>
        </p:nvSpPr>
        <p:spPr>
          <a:xfrm>
            <a:off x="539496" y="466620"/>
            <a:ext cx="11109960" cy="600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重点句型</a:t>
            </a:r>
            <a:endParaRPr lang="en-US" altLang="zh-CN" sz="3200" dirty="0"/>
          </a:p>
        </p:txBody>
      </p:sp>
      <p:sp>
        <p:nvSpPr>
          <p:cNvPr id="3" name="P_6#b243123b3?vcp=1&amp;pid=9bd670cb4&amp;color=0,0,0&amp;vtp=1&amp;vaab=1&amp;bbb=1"/>
          <p:cNvSpPr/>
          <p:nvPr/>
        </p:nvSpPr>
        <p:spPr>
          <a:xfrm>
            <a:off x="539496" y="1138458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—How’s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Beijing?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——北京天气怎么样？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——天气晴朗。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—Hello,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speaking.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—Hi,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Rick.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——喂，我是里克。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——您好，里克。我是史蒂夫。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43123b3?sp=1&amp;vcp=1&amp;pid=9bd670cb4&amp;color=0,0,0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近来可好?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—Sure,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（P38）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——你能叫他给我回个电话吗？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——当然可以，没问题。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43123b3?sp=1&amp;vcp=1&amp;pid=9bd670cb4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（P39）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你在干什么？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——我在做饭。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aunt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我正在加拿大拜访我的姑妈，我玩得很开心。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243123b3?vcp=1&amp;pid=9bd670cb4&amp;color=0,0,0&amp;vtp=1&amp;vaab=1&amp;bt=1&amp;bb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hospital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—Yes,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Bridge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（P43）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——这附近有医院吗？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——有。它在Bridge街上。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you?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（P44）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需要我帮忙吗？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243123b3?sp=1&amp;vcp=1&amp;pid=9bd670cb4&amp;color=0,0,0&amp;mp=1&amp;vtp=1&amp;vaab=1&amp;bt=1&amp;bbb=1"/>
          <p:cNvSpPr/>
          <p:nvPr/>
        </p:nvSpPr>
        <p:spPr>
          <a:xfrm>
            <a:off x="539496" y="15199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phones?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They’re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library.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（P45）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付费电话在哪里？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——它们在邮局和图书馆之间。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Center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（P47）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要去公园的话，你只要穿过中心街就到了。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b243123b3?vcp=1&amp;pid=9bd670cb4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Unit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—What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—He’s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——他长什么样？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——他非常高。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hair?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（P51）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——他们长着直发还是卷发？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——他们长着卷发。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65cfec9f.fixed?vcp=1&amp;pid=012cb92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065cfec9f.fixed?vcp=1&amp;pid=012cb920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考点聚焦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285c36ae.fixed?vcp=1&amp;pid=2866004c6&amp;color=236,117,16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300"/>
              </a:lnSpc>
            </a:pP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EC75A3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dirty="0"/>
          </a:p>
        </p:txBody>
      </p:sp>
      <p:sp>
        <p:nvSpPr>
          <p:cNvPr id="3" name="C_2#e285c36ae.fixed?vcp=1&amp;pid=2866004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e285c36ae.fixed?vcp=1&amp;pid=2866004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七年级下册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7f3e2c9?vcp=1&amp;pid=065cfec9f&amp;color=236,117,163&amp;vtp=1&amp;vaab=1&amp;bt=1&amp;bbb=1"/>
          <p:cNvSpPr/>
          <p:nvPr/>
        </p:nvSpPr>
        <p:spPr>
          <a:xfrm>
            <a:off x="539496" y="459305"/>
            <a:ext cx="11109960" cy="60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be句型。</a:t>
            </a:r>
            <a:endParaRPr lang="en-US" altLang="zh-CN" sz="3200" dirty="0"/>
          </a:p>
        </p:txBody>
      </p:sp>
      <p:sp>
        <p:nvSpPr>
          <p:cNvPr id="3" name="P_6_BD#f125890fc?vcp=1&amp;pid=3e7f3e2c9&amp;color=0,0,0&amp;vtp=1&amp;vaab=1&amp;bbb=1&amp;hb=1"/>
          <p:cNvSpPr/>
          <p:nvPr/>
        </p:nvSpPr>
        <p:spPr>
          <a:xfrm>
            <a:off x="539496" y="1127432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be句型用于表示“人或事物存在于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；有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there在此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结构中是引导词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，已经没有副词“那里”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的含义。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be句型的结构。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（1）肯定句：There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+主语+状语.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class.我们班有50名学生。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（2）否定句：There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+主语+状语.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isn’t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glass.杯子里没有水。</a:t>
            </a:r>
          </a:p>
          <a:p>
            <a:pPr marL="0" marR="0" lvl="0" indent="0" defTabSz="914400" rtl="0" eaLnBrk="1" fontAlgn="auto" latinLnBrk="0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（3）一般疑问句：Be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+主语+状语？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fridge?冰箱里有苹果吗？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f125890fc?sp=1&amp;vcp=1&amp;pid=3e7f3e2c9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be句型的就近原则。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be句型中，be的形式与其后的主语保持一致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。如果有多个并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列主语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，be的形式则与最接近be的主语一致。例如：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desk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.书桌上有一支钢笔和两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ffbd8bd?vcp=1&amp;pid=3e7f3e2c9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2_1#144e1bd8e?vaa=1&amp;vcp=1&amp;pid=60ffbd8bd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soccer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week.(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144e1bd8e.bracket?vaa=1&amp;vcp=1&amp;pid=60ffbd8bd&amp;color=0,0,0&amp;vpa=59&amp;vtp=1&amp;vaab=1"/>
          <p:cNvSpPr/>
          <p:nvPr/>
        </p:nvSpPr>
        <p:spPr>
          <a:xfrm>
            <a:off x="10408189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2_2#144e1bd8e.choices?vaa=1&amp;vcp=1&amp;pid=60ffbd8bd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endParaRPr lang="en-US" altLang="zh-CN" sz="2800" dirty="0"/>
          </a:p>
        </p:txBody>
      </p:sp>
      <p:sp>
        <p:nvSpPr>
          <p:cNvPr id="6" name="QC_7_BD.114_1#0b9f980f6?sp=1&amp;vaa=1&amp;vcp=1&amp;pid=60ffbd8bd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—Excuse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office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near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15_1#0b9f980f6.bracket?vaa=1&amp;vcp=1&amp;pid=60ffbd8bd&amp;color=0,0,0&amp;vpa=60&amp;vtp=1&amp;vaab=1"/>
          <p:cNvSpPr/>
          <p:nvPr/>
        </p:nvSpPr>
        <p:spPr>
          <a:xfrm>
            <a:off x="9478803" y="31094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14_2#0b9f980f6.choices?vaa=1&amp;vcp=1&amp;pid=60ffbd8bd&amp;color=0,0,0&amp;vtp=1&amp;vaab=1&amp;bbb=1"/>
          <p:cNvSpPr/>
          <p:nvPr/>
        </p:nvSpPr>
        <p:spPr>
          <a:xfrm>
            <a:off x="539496" y="374425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B.there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.that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e8bade8?vcp=1&amp;pid=065cfec9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指路用语。</a:t>
            </a:r>
            <a:endParaRPr lang="en-US" altLang="zh-CN" sz="3200" dirty="0"/>
          </a:p>
        </p:txBody>
      </p:sp>
      <p:sp>
        <p:nvSpPr>
          <p:cNvPr id="3" name="P_6_BD#3260887a7?vcp=1&amp;pid=e1e8bade8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left/right向左/右转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left/right在左/右边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to紧挨着，靠近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前面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between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from在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f131ca33?vcp=1&amp;pid=e1e8bade8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16_1#104d9f70c?vaa=1&amp;vcp=1&amp;pid=4f131ca33&amp;color=0,0,0&amp;vtp=1&amp;vaab=1&amp;bbb=1&amp;h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you’ll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104d9f70c.bracket?vaa=1&amp;vcp=1&amp;pid=4f131ca33&amp;color=0,0,0&amp;vpa=61&amp;vtp=1&amp;vaab=1"/>
          <p:cNvSpPr/>
          <p:nvPr/>
        </p:nvSpPr>
        <p:spPr>
          <a:xfrm>
            <a:off x="1576928" y="184560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6_2#104d9f70c.choices?vaa=1&amp;vcp=1&amp;pid=4f131ca33&amp;color=0,0,0&amp;vtp=1&amp;vaab=1&amp;bbb=1"/>
          <p:cNvSpPr/>
          <p:nvPr/>
        </p:nvSpPr>
        <p:spPr>
          <a:xfrm>
            <a:off x="539496" y="24882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6" name="QC_7_BD.118_1#c7da0e5ba?vaa=1&amp;vcp=1&amp;pid=4f131ca33&amp;color=0,0,0&amp;vtp=1&amp;vaab=1&amp;bbb=1&amp;hb=1"/>
          <p:cNvSpPr/>
          <p:nvPr/>
        </p:nvSpPr>
        <p:spPr>
          <a:xfrm>
            <a:off x="539496" y="31177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telling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rules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game.(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19_1#c7da0e5ba.bracket?vaa=1&amp;vcp=1&amp;pid=4f131ca33&amp;color=0,0,0&amp;vpa=62&amp;vtp=1&amp;vaab=1"/>
          <p:cNvSpPr/>
          <p:nvPr/>
        </p:nvSpPr>
        <p:spPr>
          <a:xfrm>
            <a:off x="3627977" y="3752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18_2#c7da0e5ba.choices?vaa=1&amp;vcp=1&amp;pid=4f131ca33&amp;color=0,0,0&amp;vtp=1&amp;vaab=1&amp;bbb=1"/>
          <p:cNvSpPr/>
          <p:nvPr/>
        </p:nvSpPr>
        <p:spPr>
          <a:xfrm>
            <a:off x="539496" y="43868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B.under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.between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07b5ecd?vcp=1&amp;pid=065cfec9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询问及描述人的外貌。</a:t>
            </a:r>
            <a:endParaRPr lang="en-US" altLang="zh-CN" sz="3200" dirty="0"/>
          </a:p>
        </p:txBody>
      </p:sp>
      <p:sp>
        <p:nvSpPr>
          <p:cNvPr id="3" name="P_6_BD#a4183c730?sp=1&amp;vcp=1&amp;pid=7f07b5ecd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询问外貌常用的句型。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do/does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+主语+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长什么样子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a4183c730?sp=1&amp;vcp=1&amp;pid=7f07b5ecd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描述外貌常用的句型。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（1）主语+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is/are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+介词短语.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height.我们的英语老师中等身高。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（2）主语+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is/are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+形容词（短语）.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Jeff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杰夫又高又瘦。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（3）主语+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have/has（+a/an）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+形容词+名词.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Sally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萨莉有一头长卷发。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（4）主语+wear/wears+名词.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sunglasses.玛丽经常戴着一副太阳镜。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13dc733b?vcp=1&amp;pid=7f07b5ecd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0_1#441768039?vaa=1&amp;vcp=1&amp;pid=313dc733b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Simpson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fifty,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441768039.bracket?vaa=1&amp;vcp=1&amp;pid=313dc733b&amp;color=0,0,0&amp;vpa=63&amp;vtp=1&amp;vaab=1"/>
          <p:cNvSpPr/>
          <p:nvPr/>
        </p:nvSpPr>
        <p:spPr>
          <a:xfrm>
            <a:off x="9167464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20_2#441768039.choices?vaa=1&amp;vcp=1&amp;pid=313dc733b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677920" algn="l"/>
                <a:tab pos="77495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.old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B.young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.fat</a:t>
            </a:r>
            <a:endParaRPr lang="en-US" altLang="zh-CN" sz="2800" dirty="0"/>
          </a:p>
        </p:txBody>
      </p:sp>
      <p:sp>
        <p:nvSpPr>
          <p:cNvPr id="6" name="QC_7_BD.122_1#0adacd58f?sp=1&amp;vaa=1&amp;vcp=1&amp;pid=313dc733b&amp;color=0,0,0&amp;vtp=1&amp;vaab=1&amp;bbb=1"/>
          <p:cNvSpPr/>
          <p:nvPr/>
        </p:nvSpPr>
        <p:spPr>
          <a:xfrm>
            <a:off x="539496" y="24750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medium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3_1#0adacd58f.bracket?vaa=1&amp;vcp=1&amp;pid=313dc733b&amp;color=0,0,0&amp;vpa=64&amp;vtp=1&amp;vaab=1"/>
          <p:cNvSpPr/>
          <p:nvPr/>
        </p:nvSpPr>
        <p:spPr>
          <a:xfrm>
            <a:off x="8613172" y="31094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122_2#0adacd58f.choices?vaa=1&amp;vcp=1&amp;pid=313dc733b&amp;color=0,0,0&amp;vtp=1&amp;vaab=1&amp;bbb=1"/>
          <p:cNvSpPr/>
          <p:nvPr/>
        </p:nvSpPr>
        <p:spPr>
          <a:xfrm>
            <a:off x="539496" y="37520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e942f3c?vcp=1&amp;pid=065cfec9f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few,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little和a</a:t>
            </a:r>
            <a:r>
              <a:rPr lang="en-US" altLang="zh-CN" sz="3200" b="1" i="0" dirty="0">
                <a:solidFill>
                  <a:srgbClr val="EC75A3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little的用法区别。</a:t>
            </a:r>
            <a:endParaRPr lang="en-US" altLang="zh-CN" sz="3200" dirty="0"/>
          </a:p>
        </p:txBody>
      </p:sp>
      <p:graphicFrame>
        <p:nvGraphicFramePr>
          <p:cNvPr id="29" name="P_6_BD#f6c950d35?colgroup=3,5,5,14&amp;vcp=1&amp;pid=a7e942f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865409"/>
              </p:ext>
            </p:extLst>
          </p:nvPr>
        </p:nvGraphicFramePr>
        <p:xfrm>
          <a:off x="539496" y="1324401"/>
          <a:ext cx="11064240" cy="3903220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94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books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她没有几本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表示肯定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needs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few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workers.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这项工作需要几个工人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几乎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修饰不可数名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表示否定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Sorry,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不好意思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我身上没带钱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6_BD#f6c950d35?colgroup=3,5,5,14&amp;vcp=1&amp;pid=a7e942f3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52056"/>
              </p:ext>
            </p:extLst>
          </p:nvPr>
        </p:nvGraphicFramePr>
        <p:xfrm>
          <a:off x="539496" y="2673540"/>
          <a:ext cx="11064240" cy="2215516"/>
        </p:xfrm>
        <a:graphic>
          <a:graphicData uri="http://schemas.openxmlformats.org/drawingml/2006/table">
            <a:tbl>
              <a:tblPr/>
              <a:tblGrid>
                <a:gridCol w="136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94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些许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修饰不可数名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表示肯定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have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little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information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about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project.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关于这个项目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我只有一点资料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f6c950d35?colgroup=3,5,5,14&amp;vcp=1&amp;pid=a7e942f3c&amp;color=0,0,0&amp;vtp=1&amp;vaab=1&amp;bt=1&amp;bbb=1">
            <a:extLst>
              <a:ext uri="{FF2B5EF4-FFF2-40B4-BE49-F238E27FC236}">
                <a16:creationId xmlns:a16="http://schemas.microsoft.com/office/drawing/2014/main" id="{A85EA8AD-6D69-7439-D3C9-DCD18DB0CFC4}"/>
              </a:ext>
            </a:extLst>
          </p:cNvPr>
          <p:cNvSpPr txBox="1"/>
          <p:nvPr/>
        </p:nvSpPr>
        <p:spPr>
          <a:xfrm>
            <a:off x="10885591" y="19651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54a43488.fixed?vcp=1&amp;pid=012cb92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654a43488.fixed?vcp=1&amp;pid=012cb920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18eb1f3?vcp=1&amp;pid=a7e942f3c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考点精练</a:t>
            </a:r>
            <a:endParaRPr lang="en-US" altLang="zh-CN" sz="3000" dirty="0"/>
          </a:p>
        </p:txBody>
      </p:sp>
      <p:sp>
        <p:nvSpPr>
          <p:cNvPr id="3" name="QC_7_BD.124_1#679972948?vaa=1&amp;vcp=1&amp;pid=5518eb1f3&amp;color=0,0,0&amp;vtp=1&amp;vaab=1&amp;bbb=1"/>
          <p:cNvSpPr/>
          <p:nvPr/>
        </p:nvSpPr>
        <p:spPr>
          <a:xfrm>
            <a:off x="539496" y="12159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lonely.(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679972948.bracket?vaa=1&amp;vcp=1&amp;pid=5518eb1f3&amp;color=0,0,0&amp;vpa=65&amp;vtp=1&amp;vaab=1"/>
          <p:cNvSpPr/>
          <p:nvPr/>
        </p:nvSpPr>
        <p:spPr>
          <a:xfrm>
            <a:off x="8362600" y="12025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4_2#679972948.choices?vaa=1&amp;vcp=1&amp;pid=5518eb1f3&amp;color=0,0,0&amp;vtp=1&amp;vaab=1&amp;bbb=1"/>
          <p:cNvSpPr/>
          <p:nvPr/>
        </p:nvSpPr>
        <p:spPr>
          <a:xfrm>
            <a:off x="539496" y="18456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.few</a:t>
            </a:r>
            <a:endParaRPr lang="en-US" altLang="zh-CN" sz="2800" dirty="0"/>
          </a:p>
        </p:txBody>
      </p:sp>
      <p:sp>
        <p:nvSpPr>
          <p:cNvPr id="6" name="QC_7_BD.126_1#51343d5aa?vaa=1&amp;vcp=1&amp;pid=5518eb1f3&amp;color=0,0,0&amp;vtp=1&amp;vaab=1&amp;bbb=1"/>
          <p:cNvSpPr/>
          <p:nvPr/>
        </p:nvSpPr>
        <p:spPr>
          <a:xfrm>
            <a:off x="539496" y="24672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Chinese.(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127_1#51343d5aa.bracket?vaa=1&amp;vcp=1&amp;pid=5518eb1f3&amp;color=0,0,0&amp;vpa=66&amp;vtp=1&amp;vaab=1"/>
          <p:cNvSpPr/>
          <p:nvPr/>
        </p:nvSpPr>
        <p:spPr>
          <a:xfrm>
            <a:off x="7288753" y="245393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26_2#51343d5aa.choices?vaa=1&amp;vcp=1&amp;pid=5518eb1f3&amp;color=0,0,0&amp;vtp=1&amp;vaab=1&amp;bbb=1"/>
          <p:cNvSpPr/>
          <p:nvPr/>
        </p:nvSpPr>
        <p:spPr>
          <a:xfrm>
            <a:off x="539496" y="30889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B.few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927e179.fixed?vcp=1&amp;pid=012cb92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db927e179.fixed?vcp=1&amp;pid=012cb920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写作精练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13d8a13?sp=1&amp;vcp=1&amp;pid=db927e179&amp;color=236,117,163&amp;vtp=1&amp;vaab=1&amp;bt=1&amp;bbb=1"/>
          <p:cNvSpPr/>
          <p:nvPr/>
        </p:nvSpPr>
        <p:spPr>
          <a:xfrm>
            <a:off x="539496" y="554400"/>
            <a:ext cx="11109960" cy="566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主题：介绍家人和朋友</a:t>
            </a:r>
            <a:endParaRPr lang="en-US" altLang="zh-CN" sz="3000" dirty="0"/>
          </a:p>
        </p:txBody>
      </p:sp>
      <p:sp>
        <p:nvSpPr>
          <p:cNvPr id="3" name="C_6_BD#7cedd8b1b?vcp=1&amp;pid=8c13d8a13&amp;color=236,117,163&amp;vtp=1&amp;vaab=1&amp;bbb=1"/>
          <p:cNvSpPr/>
          <p:nvPr/>
        </p:nvSpPr>
        <p:spPr>
          <a:xfrm>
            <a:off x="539496" y="1176192"/>
            <a:ext cx="11109960" cy="566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写作精练</a:t>
            </a:r>
            <a:endParaRPr lang="en-US" altLang="zh-CN" sz="3000" dirty="0"/>
          </a:p>
        </p:txBody>
      </p:sp>
      <p:sp>
        <p:nvSpPr>
          <p:cNvPr id="4" name="QB_7_BD.128_1#12bfca285?vaa=1&amp;vcp=1&amp;pid=7cedd8b1b&amp;color=0,0,0&amp;vtp=1&amp;vaab=1&amp;bbb=1&amp;hb=1"/>
          <p:cNvSpPr/>
          <p:nvPr/>
        </p:nvSpPr>
        <p:spPr>
          <a:xfrm>
            <a:off x="539496" y="179519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学校英语社团在举办征文比赛。请你根据以下内容提示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，写一篇题</a:t>
            </a: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Most”的英语文章。</a:t>
            </a:r>
            <a:endParaRPr lang="en-US" altLang="zh-CN" sz="2800" dirty="0"/>
          </a:p>
          <a:p>
            <a:pPr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7_BD.128_2#12bfca285?sp=1&amp;vaa=1&amp;vcp=1&amp;pid=7cedd8b1b&amp;color=0,0,0&amp;vtp=1&amp;vaab=1&amp;bbb=1"/>
          <p:cNvSpPr/>
          <p:nvPr/>
        </p:nvSpPr>
        <p:spPr>
          <a:xfrm>
            <a:off x="539496" y="3568173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介绍对你影响最大的人是谁；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2.介绍他/她的职业、年龄、外貌、性格、喜好等基本信息；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3.他/她对你的影响体现在哪些方面。</a:t>
            </a:r>
          </a:p>
          <a:p>
            <a:pPr>
              <a:lnSpc>
                <a:spcPts val="47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写作要求：1.内容须包含所有要点，语句通顺，意思连贯；</a:t>
            </a:r>
          </a:p>
          <a:p>
            <a:pPr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2.80词左右。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7#12bfca285?sp=1&amp;vaa=1&amp;vcp=1&amp;pid=7cedd8b1b&amp;color=0,0,0&amp;mp=1&amp;vtp=1&amp;vaab=1&amp;bt=1&amp;bbb=1&amp;hb=1&amp;hltap=1"/>
          <p:cNvSpPr/>
          <p:nvPr/>
        </p:nvSpPr>
        <p:spPr>
          <a:xfrm>
            <a:off x="539496" y="868680"/>
            <a:ext cx="11109960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Influenced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Most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biggest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influence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29_1#12bfca285.blank?vaa=1&amp;vcp=1&amp;pid=7cedd8b1b&amp;color=0,0,0&amp;mp=1&amp;vpa=67&amp;vtp=1&amp;vaab=1&amp;bbb=1"/>
          <p:cNvSpPr/>
          <p:nvPr/>
        </p:nvSpPr>
        <p:spPr>
          <a:xfrm>
            <a:off x="499015" y="2120900"/>
            <a:ext cx="196634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mother.</a:t>
            </a:r>
            <a:endParaRPr lang="en-US" altLang="zh-CN" sz="2800" dirty="0"/>
          </a:p>
        </p:txBody>
      </p:sp>
      <p:sp>
        <p:nvSpPr>
          <p:cNvPr id="4" name="QB_7_AN.128_7#12bfca285?sp=1&amp;vaa=1&amp;vcp=1&amp;pid=7cedd8b1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4A9F561D-E99D-0A7F-2D8F-A75A6DA19300}"/>
              </a:ext>
            </a:extLst>
          </p:cNvPr>
          <p:cNvSpPr/>
          <p:nvPr/>
        </p:nvSpPr>
        <p:spPr>
          <a:xfrm>
            <a:off x="539496" y="2763753"/>
            <a:ext cx="11109960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old.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big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eyes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round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short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wearing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dresses.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cooking.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8_7#12bfca285?sp=1&amp;vaa=1&amp;vcp=1&amp;pid=7cedd8b1b&amp;color=0,0,0&amp;mp=1&amp;vtp=1&amp;vaab=1&amp;bt=1&amp;bbb=1&amp;hb=1&amp;hltap=1">
            <a:extLst>
              <a:ext uri="{FF2B5EF4-FFF2-40B4-BE49-F238E27FC236}">
                <a16:creationId xmlns:a16="http://schemas.microsoft.com/office/drawing/2014/main" id="{BB2F0930-5467-0C7D-5901-3B5247E23B55}"/>
              </a:ext>
            </a:extLst>
          </p:cNvPr>
          <p:cNvSpPr/>
          <p:nvPr/>
        </p:nvSpPr>
        <p:spPr>
          <a:xfrm>
            <a:off x="539496" y="1243044"/>
            <a:ext cx="11109960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B_7_AN.128_7#12bfca285?sp=1&amp;vaa=1&amp;vcp=1&amp;pid=7cedd8b1b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F48F7E72-2526-8738-CA40-7C139545299E}"/>
              </a:ext>
            </a:extLst>
          </p:cNvPr>
          <p:cNvSpPr/>
          <p:nvPr/>
        </p:nvSpPr>
        <p:spPr>
          <a:xfrm>
            <a:off x="539496" y="1217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problems,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listens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patiently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gives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advice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how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deal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them.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hard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strict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their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studies.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work,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students.</a:t>
            </a:r>
            <a:endParaRPr lang="en-US" altLang="zh-CN" sz="2800" dirty="0"/>
          </a:p>
        </p:txBody>
      </p:sp>
      <p:sp>
        <p:nvSpPr>
          <p:cNvPr id="4" name="QB_7_AN.128_7#12bfca285?sp=1&amp;vaa=1&amp;vcp=1&amp;pid=7cedd8b1b&amp;color=0,0,0&amp;mp=1&amp;vtp=1&amp;vaab=1&amp;bt=1&amp;bbb=1&amp;hb=1&amp;hltap=1&amp;hla=1">
            <a:extLst>
              <a:ext uri="{FF2B5EF4-FFF2-40B4-BE49-F238E27FC236}">
                <a16:creationId xmlns:a16="http://schemas.microsoft.com/office/drawing/2014/main" id="{C3383817-B852-E28E-D582-E306B82C5A2C}"/>
              </a:ext>
            </a:extLst>
          </p:cNvPr>
          <p:cNvSpPr/>
          <p:nvPr/>
        </p:nvSpPr>
        <p:spPr>
          <a:xfrm>
            <a:off x="539496" y="4466840"/>
            <a:ext cx="11109960" cy="11315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only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also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great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teacher.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hope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mother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helpful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2785827"/>
      </p:ext>
    </p:extLst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af4748aa?vcp=1&amp;pid=8c13d8a13&amp;color=236,117,163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200"/>
              </a:lnSpc>
            </a:pPr>
            <a:r>
              <a:rPr lang="en-US" altLang="zh-CN" sz="30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审题谋篇</a:t>
            </a:r>
            <a:endParaRPr lang="en-US" altLang="zh-CN" sz="3000" dirty="0"/>
          </a:p>
        </p:txBody>
      </p:sp>
      <p:graphicFrame>
        <p:nvGraphicFramePr>
          <p:cNvPr id="35" name="P_7_BD#f2cbca28f?colgroup=4,25&amp;vcp=1&amp;pid=9af4748a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93028"/>
              </p:ext>
            </p:extLst>
          </p:nvPr>
        </p:nvGraphicFramePr>
        <p:xfrm>
          <a:off x="539496" y="1272966"/>
          <a:ext cx="11091672" cy="3400808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审主题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介绍人物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一般现在时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审要点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①介绍对你影响最大的人是谁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他/她的职业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喜好等基本信息</a:t>
                      </a:r>
                      <a:endParaRPr lang="en-US" altLang="zh-CN" sz="1200" dirty="0"/>
                    </a:p>
                    <a:p>
                      <a:pPr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他/她对我的影响体现在哪些方面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f2cbca28f?colgroup=4,25&amp;vcp=1&amp;pid=9af4748a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524754"/>
              </p:ext>
            </p:extLst>
          </p:nvPr>
        </p:nvGraphicFramePr>
        <p:xfrm>
          <a:off x="539496" y="2682462"/>
          <a:ext cx="11091672" cy="2163382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96072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审结构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开篇：介绍这个对你影响最大的人是谁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：详写他/她的职业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喜好等基本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信息和对你的影响</a:t>
                      </a:r>
                      <a:endParaRPr lang="en-US" altLang="zh-CN" sz="1200" dirty="0"/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：感想和希望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2cbca28f?colgroup=4,25&amp;vcp=1&amp;pid=9af4748aa&amp;color=0,0,0&amp;vtp=1&amp;vaab=1&amp;bt=1&amp;bbb=1">
            <a:extLst>
              <a:ext uri="{FF2B5EF4-FFF2-40B4-BE49-F238E27FC236}">
                <a16:creationId xmlns:a16="http://schemas.microsoft.com/office/drawing/2014/main" id="{66EDE7DF-C623-F7A1-49EC-4F723374435B}"/>
              </a:ext>
            </a:extLst>
          </p:cNvPr>
          <p:cNvSpPr txBox="1"/>
          <p:nvPr/>
        </p:nvSpPr>
        <p:spPr>
          <a:xfrm>
            <a:off x="10913023" y="19740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f2cbca28f?colgroup=4,25&amp;vcp=1&amp;pid=9af4748aa&amp;color=0,0,0&amp;vtp=1&amp;vaab=1&amp;bt=1&amp;bbb=1&amp;hb=1">
            <a:extLst>
              <a:ext uri="{FF2B5EF4-FFF2-40B4-BE49-F238E27FC236}">
                <a16:creationId xmlns:a16="http://schemas.microsoft.com/office/drawing/2014/main" id="{0DA74A45-AFC6-8310-C3BA-3975840CC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525246"/>
              </p:ext>
            </p:extLst>
          </p:nvPr>
        </p:nvGraphicFramePr>
        <p:xfrm>
          <a:off x="539496" y="1830460"/>
          <a:ext cx="11091672" cy="3839782"/>
        </p:xfrm>
        <a:graphic>
          <a:graphicData uri="http://schemas.openxmlformats.org/drawingml/2006/table">
            <a:tbl>
              <a:tblPr/>
              <a:tblGrid>
                <a:gridCol w="171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6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常用词句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［词语］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influence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patient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friendly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句型］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big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eyes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round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face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short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curly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black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hair.</a:t>
                      </a:r>
                      <a:endParaRPr lang="en-US" altLang="zh-CN" sz="1200" dirty="0"/>
                    </a:p>
                    <a:p>
                      <a:pPr marL="0" indent="0" algn="l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She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always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listens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patiently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and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gives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some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lvl="0" indent="0" algn="l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good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advice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on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how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to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deal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with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them.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7_BD#f2cbca28f?colgroup=4,25&amp;vcp=1&amp;pid=9af4748aa&amp;color=0,0,0&amp;vtp=1&amp;vaab=1&amp;bt=1&amp;bbb=1&amp;hb=1">
            <a:extLst>
              <a:ext uri="{FF2B5EF4-FFF2-40B4-BE49-F238E27FC236}">
                <a16:creationId xmlns:a16="http://schemas.microsoft.com/office/drawing/2014/main" id="{99F81804-E63F-B543-C065-576774045574}"/>
              </a:ext>
            </a:extLst>
          </p:cNvPr>
          <p:cNvSpPr txBox="1"/>
          <p:nvPr/>
        </p:nvSpPr>
        <p:spPr>
          <a:xfrm>
            <a:off x="9091168" y="113137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000681922"/>
      </p:ext>
    </p:extLst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2cbca28f?vcp=1&amp;pid=9af4748aa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学习至此，请完成第6讲备考练习（第197页）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3a60ccc0.fixed?vcp=1&amp;pid=012cb92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d3a60ccc0.fixed?vcp=1&amp;pid=012cb9208&amp;color=86,186,157&amp;vtp=1&amp;vaab=1&amp;bbb=1"/>
          <p:cNvSpPr/>
          <p:nvPr/>
        </p:nvSpPr>
        <p:spPr>
          <a:xfrm>
            <a:off x="256032" y="3419856"/>
            <a:ext cx="11594592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第6讲备考练习（七年级下册Units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4951757fc?vcp=1&amp;pid=654a4348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968" y="1078992"/>
            <a:ext cx="813816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80897181?sp=1&amp;vcp=1&amp;pid=d3a60ccc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一、单项选择。</a:t>
            </a:r>
            <a:endParaRPr lang="en-US" altLang="zh-CN" sz="3200" dirty="0"/>
          </a:p>
        </p:txBody>
      </p:sp>
      <p:sp>
        <p:nvSpPr>
          <p:cNvPr id="3" name="QC_6_BD.130_1#7777a4bc7?sp=1&amp;vaa=1&amp;vcp=1&amp;pid=280897181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practice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lot.(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777a4bc7.bracket?vaa=1&amp;vcp=1&amp;pid=280897181&amp;color=0,0,0&amp;vpa=68&amp;vtp=1&amp;vaab=1"/>
          <p:cNvSpPr/>
          <p:nvPr/>
        </p:nvSpPr>
        <p:spPr>
          <a:xfrm>
            <a:off x="10209880" y="18978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30_2#7777a4bc7.choices?vaa=1&amp;vcp=1&amp;pid=280897181&amp;color=0,0,0&amp;vtp=1&amp;vaab=1&amp;bbb=1"/>
          <p:cNvSpPr/>
          <p:nvPr/>
        </p:nvSpPr>
        <p:spPr>
          <a:xfrm>
            <a:off x="539496" y="2539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32_1#2716bb3b5?vaa=1&amp;vcp=1&amp;pid=280897181&amp;color=0,0,0&amp;vtp=1&amp;vaab=1&amp;bbb=1"/>
          <p:cNvSpPr/>
          <p:nvPr/>
        </p:nvSpPr>
        <p:spPr>
          <a:xfrm>
            <a:off x="539496" y="316132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contest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Kaili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term.(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_1#2716bb3b5.bracket?vaa=1&amp;vcp=1&amp;pid=280897181&amp;color=0,0,0&amp;vpa=69&amp;vtp=1&amp;vaab=1"/>
          <p:cNvSpPr/>
          <p:nvPr/>
        </p:nvSpPr>
        <p:spPr>
          <a:xfrm>
            <a:off x="9519189" y="314799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6_BD.132_2#2716bb3b5.choices?vaa=1&amp;vcp=1&amp;pid=280897181&amp;color=0,0,0&amp;vtp=1&amp;vaab=1&amp;bbb=1"/>
          <p:cNvSpPr/>
          <p:nvPr/>
        </p:nvSpPr>
        <p:spPr>
          <a:xfrm>
            <a:off x="539496" y="3782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endParaRPr lang="en-US" altLang="zh-CN" sz="2800" dirty="0"/>
          </a:p>
        </p:txBody>
      </p:sp>
      <p:sp>
        <p:nvSpPr>
          <p:cNvPr id="9" name="QC_6_BD.134_1#07ffdbadf?vaa=1&amp;vcp=1&amp;pid=280897181&amp;color=0,0,0&amp;vtp=1&amp;vaab=1&amp;bbb=1&amp;hb=1"/>
          <p:cNvSpPr/>
          <p:nvPr/>
        </p:nvSpPr>
        <p:spPr>
          <a:xfrm>
            <a:off x="539496" y="4412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classmates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basketball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after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school.(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0" name="QC_6_AN.135_1#07ffdbadf.bracket?vaa=1&amp;vcp=1&amp;pid=280897181&amp;color=0,0,0&amp;vpa=70&amp;vtp=1&amp;vaab=1"/>
          <p:cNvSpPr/>
          <p:nvPr/>
        </p:nvSpPr>
        <p:spPr>
          <a:xfrm>
            <a:off x="5877465" y="504683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6_BD.134_2#07ffdbadf.choices?vaa=1&amp;vcp=1&amp;pid=280897181&amp;color=0,0,0&amp;vtp=1&amp;vaab=1&amp;bbb=1"/>
          <p:cNvSpPr/>
          <p:nvPr/>
        </p:nvSpPr>
        <p:spPr>
          <a:xfrm>
            <a:off x="539496" y="5681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.watching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6_1#72e890d56?vaa=1&amp;vcp=1&amp;pid=280897181&amp;color=0,0,0&amp;vtp=1&amp;vaab=1&amp;bt=1&amp;bbb=1&amp;hb=1"/>
          <p:cNvSpPr/>
          <p:nvPr/>
        </p:nvSpPr>
        <p:spPr>
          <a:xfrm>
            <a:off x="539496" y="554400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robots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people’s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future?(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2e890d56.bracket?vaa=1&amp;vcp=1&amp;pid=280897181&amp;color=0,0,0&amp;vpa=71&amp;vtp=1&amp;vaab=1"/>
          <p:cNvSpPr/>
          <p:nvPr/>
        </p:nvSpPr>
        <p:spPr>
          <a:xfrm>
            <a:off x="1822989" y="10782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36_2#72e890d56.choices?vaa=1&amp;vcp=1&amp;pid=280897181&amp;color=0,0,0&amp;vtp=1&amp;vaab=1&amp;bbb=1"/>
          <p:cNvSpPr/>
          <p:nvPr/>
        </p:nvSpPr>
        <p:spPr>
          <a:xfrm>
            <a:off x="539496" y="16398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endParaRPr lang="en-US" altLang="zh-CN" sz="2800" dirty="0"/>
          </a:p>
        </p:txBody>
      </p:sp>
      <p:sp>
        <p:nvSpPr>
          <p:cNvPr id="5" name="QC_6_BD.138_1#37e341e02?sp=1&amp;vaa=1&amp;vcp=1&amp;pid=280897181&amp;color=0,0,0&amp;vtp=1&amp;vaab=1&amp;bbb=1"/>
          <p:cNvSpPr/>
          <p:nvPr/>
        </p:nvSpPr>
        <p:spPr>
          <a:xfrm>
            <a:off x="539496" y="217028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vacation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37e341e02.bracket?vaa=1&amp;vcp=1&amp;pid=280897181&amp;color=0,0,0&amp;vpa=72&amp;vtp=1&amp;vaab=1"/>
          <p:cNvSpPr/>
          <p:nvPr/>
        </p:nvSpPr>
        <p:spPr>
          <a:xfrm>
            <a:off x="7387178" y="26941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38_2#37e341e02.choices?vaa=1&amp;vcp=1&amp;pid=280897181&amp;color=0,0,0&amp;vtp=1&amp;vaab=1&amp;bbb=1"/>
          <p:cNvSpPr/>
          <p:nvPr/>
        </p:nvSpPr>
        <p:spPr>
          <a:xfrm>
            <a:off x="539496" y="32464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8" name="QC_6_BD.140_1#abc4fc136?vaa=1&amp;vcp=1&amp;pid=280897181&amp;color=0,0,0&amp;vtp=1&amp;vaab=1&amp;bbb=1"/>
          <p:cNvSpPr/>
          <p:nvPr/>
        </p:nvSpPr>
        <p:spPr>
          <a:xfrm>
            <a:off x="539496" y="3795694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winter.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again!(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_1#abc4fc136.bracket?vaa=1&amp;vcp=1&amp;pid=280897181&amp;color=0,0,0&amp;vpa=73&amp;vtp=1&amp;vaab=1"/>
          <p:cNvSpPr/>
          <p:nvPr/>
        </p:nvSpPr>
        <p:spPr>
          <a:xfrm>
            <a:off x="10315544" y="378616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6_BD.140_2#abc4fc136.choices?vaa=1&amp;vcp=1&amp;pid=280897181&amp;color=0,0,0&amp;vtp=1&amp;vaab=1&amp;bbb=1"/>
          <p:cNvSpPr/>
          <p:nvPr/>
        </p:nvSpPr>
        <p:spPr>
          <a:xfrm>
            <a:off x="539496" y="43449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A.snows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.snows;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snowing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snowing;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snows</a:t>
            </a:r>
            <a:endParaRPr lang="en-US" altLang="zh-CN" sz="2800" dirty="0"/>
          </a:p>
        </p:txBody>
      </p:sp>
      <p:sp>
        <p:nvSpPr>
          <p:cNvPr id="11" name="QC_6_BD.142_1#c93caa4bb?vaa=1&amp;vcp=1&amp;pid=280897181&amp;color=0,0,0&amp;vtp=1&amp;vaab=1&amp;bbb=1&amp;hb=1"/>
          <p:cNvSpPr/>
          <p:nvPr/>
        </p:nvSpPr>
        <p:spPr>
          <a:xfrm>
            <a:off x="539496" y="487538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6_AN.143_1#c93caa4bb.bracket?vaa=1&amp;vcp=1&amp;pid=280897181&amp;color=0,0,0&amp;vpa=74&amp;vtp=1&amp;vaab=1"/>
          <p:cNvSpPr/>
          <p:nvPr/>
        </p:nvSpPr>
        <p:spPr>
          <a:xfrm>
            <a:off x="2327814" y="53992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3" name="QC_6_BD.142_2#c93caa4bb.choices?vaa=1&amp;vcp=1&amp;pid=280897181&amp;color=0,0,0&amp;vtp=1&amp;vaab=1&amp;bbb=1"/>
          <p:cNvSpPr/>
          <p:nvPr/>
        </p:nvSpPr>
        <p:spPr>
          <a:xfrm>
            <a:off x="539496" y="5951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A.easily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.easy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.easily;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7081d308b?vaa=1&amp;vcp=1&amp;pid=280897181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cold.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081d308b.bracket?vaa=1&amp;vcp=1&amp;pid=280897181&amp;color=0,0,0&amp;vpa=75&amp;vtp=1&amp;vaab=1"/>
          <p:cNvSpPr/>
          <p:nvPr/>
        </p:nvSpPr>
        <p:spPr>
          <a:xfrm>
            <a:off x="9771031" y="54487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44_2#7081d308b.choices?vaa=1&amp;vcp=1&amp;pid=280897181&amp;color=0,0,0&amp;vtp=1&amp;vaab=1&amp;bbb=1"/>
          <p:cNvSpPr/>
          <p:nvPr/>
        </p:nvSpPr>
        <p:spPr>
          <a:xfrm>
            <a:off x="539496" y="11064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.are</a:t>
            </a:r>
            <a:endParaRPr lang="en-US" altLang="zh-CN" sz="2800" dirty="0"/>
          </a:p>
        </p:txBody>
      </p:sp>
      <p:sp>
        <p:nvSpPr>
          <p:cNvPr id="5" name="QC_6_BD.146_1#b8cc26091?vaa=1&amp;vcp=1&amp;pid=280897181&amp;color=0,0,0&amp;vtp=1&amp;vaab=1&amp;bbb=1&amp;hb=1"/>
          <p:cNvSpPr/>
          <p:nvPr/>
        </p:nvSpPr>
        <p:spPr>
          <a:xfrm>
            <a:off x="539496" y="163688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TV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favorite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weather.(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2_1#b8cc26091.bracket?vaa=1&amp;vcp=1&amp;pid=280897181&amp;color=0,0,0&amp;vpa=76&amp;vtp=1&amp;vaab=1"/>
          <p:cNvSpPr/>
          <p:nvPr/>
        </p:nvSpPr>
        <p:spPr>
          <a:xfrm>
            <a:off x="2009744" y="21607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46_2#b8cc26091.choices?vaa=1&amp;vcp=1&amp;pid=280897181&amp;color=0,0,0&amp;vtp=1&amp;vaab=1&amp;bbb=1"/>
          <p:cNvSpPr/>
          <p:nvPr/>
        </p:nvSpPr>
        <p:spPr>
          <a:xfrm>
            <a:off x="539496" y="27257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.behind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C_6_BD.148_1#64a4a2ba6?sp=1&amp;vaa=1&amp;vcp=1&amp;pid=280897181&amp;color=0,0,0&amp;vtp=1&amp;vaab=1&amp;bbb=1"/>
          <p:cNvSpPr/>
          <p:nvPr/>
        </p:nvSpPr>
        <p:spPr>
          <a:xfrm>
            <a:off x="539496" y="325613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—Do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eat,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Andy?</a:t>
            </a:r>
            <a:endParaRPr lang="en-US" altLang="zh-CN" sz="2800" dirty="0"/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bread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6_AN.3_1#64a4a2ba6.bracket?vaa=1&amp;vcp=1&amp;pid=280897181&amp;color=0,0,0&amp;vpa=77&amp;vtp=1&amp;vaab=1"/>
          <p:cNvSpPr/>
          <p:nvPr/>
        </p:nvSpPr>
        <p:spPr>
          <a:xfrm>
            <a:off x="8143717" y="3780009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6_BD.148_2#64a4a2ba6.choices?vaa=1&amp;vcp=1&amp;pid=280897181&amp;color=0,0,0&amp;vtp=1&amp;vaab=1&amp;bbb=1"/>
          <p:cNvSpPr/>
          <p:nvPr/>
        </p:nvSpPr>
        <p:spPr>
          <a:xfrm>
            <a:off x="539496" y="433226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B.are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.isn’t</a:t>
            </a:r>
            <a:endParaRPr lang="en-US" altLang="zh-CN" sz="2800" dirty="0"/>
          </a:p>
        </p:txBody>
      </p:sp>
      <p:sp>
        <p:nvSpPr>
          <p:cNvPr id="11" name="QC_6_BD.150_1#01970b8ae?vaa=1&amp;vcp=1&amp;pid=280897181&amp;color=0,0,0&amp;vtp=1&amp;vaab=1&amp;bbb=1&amp;hb=1"/>
          <p:cNvSpPr/>
          <p:nvPr/>
        </p:nvSpPr>
        <p:spPr>
          <a:xfrm>
            <a:off x="539496" y="4862684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Tina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dancing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friends.(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12" name="QC_6_AN.151_1#01970b8ae.bracket?vaa=1&amp;vcp=1&amp;pid=280897181&amp;color=0,0,0&amp;vpa=78&amp;vtp=1&amp;vaab=1"/>
          <p:cNvSpPr/>
          <p:nvPr/>
        </p:nvSpPr>
        <p:spPr>
          <a:xfrm>
            <a:off x="1892839" y="5386559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3" name="QC_6_BD.150_2#01970b8ae.choices?vaa=1&amp;vcp=1&amp;pid=280897181&amp;color=0,0,0&amp;vtp=1&amp;vaab=1&amp;bbb=1"/>
          <p:cNvSpPr/>
          <p:nvPr/>
        </p:nvSpPr>
        <p:spPr>
          <a:xfrm>
            <a:off x="539496" y="59388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1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B.spends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.take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  <p:bldP spid="1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2_1#c95902ca7?vaa=1&amp;vcp=1&amp;pid=280897181&amp;color=0,0,0&amp;vtp=1&amp;vaab=1&amp;bt=1&amp;bbb=1"/>
          <p:cNvSpPr/>
          <p:nvPr/>
        </p:nvSpPr>
        <p:spPr>
          <a:xfrm>
            <a:off x="539496" y="18614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apple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delicious.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one?(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c95902ca7.bracket?vaa=1&amp;vcp=1&amp;pid=280897181&amp;color=0,0,0&amp;vpa=79&amp;vtp=1&amp;vaab=1"/>
          <p:cNvSpPr/>
          <p:nvPr/>
        </p:nvSpPr>
        <p:spPr>
          <a:xfrm>
            <a:off x="9439814" y="18480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52_2#c95902ca7.choices?vaa=1&amp;vcp=1&amp;pid=280897181&amp;color=0,0,0&amp;vtp=1&amp;vaab=1&amp;bbb=1"/>
          <p:cNvSpPr/>
          <p:nvPr/>
        </p:nvSpPr>
        <p:spPr>
          <a:xfrm>
            <a:off x="539496" y="24858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.another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B.any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.other</a:t>
            </a:r>
            <a:endParaRPr lang="en-US" altLang="zh-CN" sz="2800" dirty="0"/>
          </a:p>
        </p:txBody>
      </p:sp>
      <p:sp>
        <p:nvSpPr>
          <p:cNvPr id="5" name="QC_6_BD.154_1#d6ef9cc77?sp=1&amp;vaa=1&amp;vcp=1&amp;pid=280897181&amp;color=0,0,0&amp;vtp=1&amp;vaab=1&amp;bbb=1"/>
          <p:cNvSpPr/>
          <p:nvPr/>
        </p:nvSpPr>
        <p:spPr>
          <a:xfrm>
            <a:off x="539496" y="31153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—Peter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handsome.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star.(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55_1#d6ef9cc77.bracket?vaa=1&amp;vcp=1&amp;pid=280897181&amp;color=0,0,0&amp;vpa=80&amp;vtp=1&amp;vaab=1"/>
          <p:cNvSpPr/>
          <p:nvPr/>
        </p:nvSpPr>
        <p:spPr>
          <a:xfrm>
            <a:off x="8094059" y="37497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54_2#d6ef9cc77.choices?vaa=1&amp;vcp=1&amp;pid=280897181&amp;color=0,0,0&amp;vtp=1&amp;vaab=1&amp;bbb=1"/>
          <p:cNvSpPr/>
          <p:nvPr/>
        </p:nvSpPr>
        <p:spPr>
          <a:xfrm>
            <a:off x="539496" y="43845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79520" algn="l"/>
                <a:tab pos="754634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A.looks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;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.looks;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like;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522a6fb0?sp=1&amp;vcp=1&amp;pid=d3a60ccc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二、用括号内所给单词的正确形式填空。</a:t>
            </a:r>
            <a:endParaRPr lang="en-US" altLang="zh-CN" sz="3200" dirty="0"/>
          </a:p>
        </p:txBody>
      </p:sp>
      <p:sp>
        <p:nvSpPr>
          <p:cNvPr id="3" name="QB_6_BD.156_1#91594a017?vaa=1&amp;vcp=1&amp;pid=c522a6fb0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（mountain）when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free.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Linda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（sing）.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us.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（he）.</a:t>
            </a:r>
            <a:endParaRPr lang="en-US" altLang="zh-CN" sz="2800" dirty="0"/>
          </a:p>
        </p:txBody>
      </p:sp>
      <p:sp>
        <p:nvSpPr>
          <p:cNvPr id="4" name="QB_6_AN.1_1#91594a017.blank?vaa=1&amp;vcp=1&amp;pid=c522a6fb0&amp;color=0,0,0&amp;vpa=81&amp;vtp=1&amp;vaab=1&amp;bbb=1"/>
          <p:cNvSpPr/>
          <p:nvPr/>
        </p:nvSpPr>
        <p:spPr>
          <a:xfrm>
            <a:off x="5476843" y="1233015"/>
            <a:ext cx="1738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mountains</a:t>
            </a:r>
            <a:endParaRPr lang="en-US" altLang="zh-CN" sz="2800" dirty="0"/>
          </a:p>
        </p:txBody>
      </p:sp>
      <p:sp>
        <p:nvSpPr>
          <p:cNvPr id="6" name="QB_6_AN.2_1#91594a017.blank?vaa=1&amp;vcp=1&amp;pid=c522a6fb0&amp;color=0,0,0&amp;vpa=82&amp;vtp=1&amp;vaab=1&amp;bbb=1"/>
          <p:cNvSpPr/>
          <p:nvPr/>
        </p:nvSpPr>
        <p:spPr>
          <a:xfrm>
            <a:off x="8011064" y="2515715"/>
            <a:ext cx="11271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</a:t>
            </a:r>
            <a:endParaRPr lang="en-US" altLang="zh-CN" sz="2800" dirty="0"/>
          </a:p>
        </p:txBody>
      </p:sp>
      <p:sp>
        <p:nvSpPr>
          <p:cNvPr id="8" name="QB_6_AN.3_1#91594a017.blank?vaa=1&amp;vcp=1&amp;pid=c522a6fb0&amp;color=0,0,0&amp;vpa=83&amp;vtp=1&amp;vaab=1&amp;bbb=1"/>
          <p:cNvSpPr/>
          <p:nvPr/>
        </p:nvSpPr>
        <p:spPr>
          <a:xfrm>
            <a:off x="7230142" y="3155160"/>
            <a:ext cx="8112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endParaRPr lang="en-US" altLang="zh-CN" sz="2800" dirty="0"/>
          </a:p>
        </p:txBody>
      </p:sp>
      <p:sp>
        <p:nvSpPr>
          <p:cNvPr id="9" name="QB_6_BD.162_1#263ef6409?sp=1&amp;vaa=1&amp;vcp=1&amp;pid=c522a6fb0&amp;color=0,0,0&amp;vtp=1&amp;vaab=1&amp;bbb=1"/>
          <p:cNvSpPr/>
          <p:nvPr/>
        </p:nvSpPr>
        <p:spPr>
          <a:xfrm>
            <a:off x="539496" y="38358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Lucy.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—She’s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（put）her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bag.</a:t>
            </a:r>
            <a:endParaRPr lang="en-US" altLang="zh-CN" sz="2800" dirty="0"/>
          </a:p>
        </p:txBody>
      </p:sp>
      <p:sp>
        <p:nvSpPr>
          <p:cNvPr id="10" name="QB_6_AN.4_1#263ef6409.blank?vaa=1&amp;vcp=1&amp;pid=c522a6fb0&amp;color=0,0,0&amp;vpa=84&amp;vtp=1&amp;vaab=1&amp;bbb=1"/>
          <p:cNvSpPr/>
          <p:nvPr/>
        </p:nvSpPr>
        <p:spPr>
          <a:xfrm>
            <a:off x="1803369" y="441945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putting</a:t>
            </a:r>
            <a:endParaRPr lang="en-US" altLang="zh-CN" sz="2800" dirty="0"/>
          </a:p>
        </p:txBody>
      </p:sp>
      <p:sp>
        <p:nvSpPr>
          <p:cNvPr id="11" name="QB_6_BD.164_1#8a2db8d87?vaa=1&amp;vcp=1&amp;pid=c522a6fb0&amp;color=0,0,0&amp;vtp=1&amp;vaab=1&amp;bbb=1"/>
          <p:cNvSpPr/>
          <p:nvPr/>
        </p:nvSpPr>
        <p:spPr>
          <a:xfrm>
            <a:off x="539496" y="51050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turn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second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（cross）.</a:t>
            </a:r>
            <a:endParaRPr lang="en-US" altLang="zh-CN" sz="2800" dirty="0"/>
          </a:p>
        </p:txBody>
      </p:sp>
      <p:sp>
        <p:nvSpPr>
          <p:cNvPr id="12" name="QB_6_AN.165_1#8a2db8d87.blank?vaa=1&amp;vcp=1&amp;pid=c522a6fb0&amp;color=0,0,0&amp;vpa=85&amp;vtp=1&amp;vaab=1&amp;bbb=1"/>
          <p:cNvSpPr/>
          <p:nvPr/>
        </p:nvSpPr>
        <p:spPr>
          <a:xfrm>
            <a:off x="8344439" y="5040929"/>
            <a:ext cx="14430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crossing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6_1#172af69b7?vaa=1&amp;vcp=1&amp;pid=c522a6fb0&amp;color=0,0,0&amp;vtp=1&amp;vaab=1&amp;bt=1&amp;bbb=1"/>
          <p:cNvSpPr/>
          <p:nvPr/>
        </p:nvSpPr>
        <p:spPr>
          <a:xfrm>
            <a:off x="539496" y="1241329"/>
            <a:ext cx="11109960" cy="3158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students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things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（different）.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Frank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（glass）.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traffic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lights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（cross）the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（sun）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days,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play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sports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outside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cream.</a:t>
            </a:r>
            <a:endParaRPr lang="en-US" altLang="zh-CN" sz="2800" dirty="0"/>
          </a:p>
        </p:txBody>
      </p:sp>
      <p:sp>
        <p:nvSpPr>
          <p:cNvPr id="3" name="QB_6_AN.1_1#172af69b7.blank?vaa=1&amp;vcp=1&amp;pid=c522a6fb0&amp;color=0,0,0&amp;vpa=86&amp;vtp=1&amp;vaab=1&amp;bbb=1"/>
          <p:cNvSpPr/>
          <p:nvPr/>
        </p:nvSpPr>
        <p:spPr>
          <a:xfrm>
            <a:off x="5540851" y="1198149"/>
            <a:ext cx="175253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differently</a:t>
            </a:r>
            <a:endParaRPr lang="en-US" altLang="zh-CN" sz="2800" dirty="0"/>
          </a:p>
        </p:txBody>
      </p:sp>
      <p:sp>
        <p:nvSpPr>
          <p:cNvPr id="5" name="QB_6_AN.2_1#172af69b7.blank?vaa=1&amp;vcp=1&amp;pid=c522a6fb0&amp;color=0,0,0&amp;vpa=87&amp;vtp=1&amp;vaab=1&amp;bbb=1"/>
          <p:cNvSpPr/>
          <p:nvPr/>
        </p:nvSpPr>
        <p:spPr>
          <a:xfrm>
            <a:off x="6215602" y="1845849"/>
            <a:ext cx="1263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endParaRPr lang="en-US" altLang="zh-CN" sz="2800" dirty="0"/>
          </a:p>
        </p:txBody>
      </p:sp>
      <p:sp>
        <p:nvSpPr>
          <p:cNvPr id="7" name="QB_6_AN.3_1#172af69b7.blank?vaa=1&amp;vcp=1&amp;pid=c522a6fb0&amp;color=0,0,0&amp;vpa=88&amp;vtp=1&amp;vaab=1&amp;bbb=1"/>
          <p:cNvSpPr/>
          <p:nvPr/>
        </p:nvSpPr>
        <p:spPr>
          <a:xfrm>
            <a:off x="6988652" y="2506250"/>
            <a:ext cx="1146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across</a:t>
            </a:r>
            <a:endParaRPr lang="en-US" altLang="zh-CN" sz="2800" dirty="0"/>
          </a:p>
        </p:txBody>
      </p:sp>
      <p:sp>
        <p:nvSpPr>
          <p:cNvPr id="9" name="QB_6_AN.4_1#172af69b7.blank?vaa=1&amp;vcp=1&amp;pid=c522a6fb0&amp;color=0,0,0&amp;vpa=89&amp;vtp=1&amp;vaab=1&amp;bbb=1"/>
          <p:cNvSpPr/>
          <p:nvPr/>
        </p:nvSpPr>
        <p:spPr>
          <a:xfrm>
            <a:off x="1454690" y="3141249"/>
            <a:ext cx="11080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endParaRPr lang="en-US" altLang="zh-CN" sz="2800" dirty="0"/>
          </a:p>
        </p:txBody>
      </p:sp>
      <p:sp>
        <p:nvSpPr>
          <p:cNvPr id="10" name="QB_6_BD.174_1#a1f0376e4?sp=1&amp;vaa=1&amp;vcp=1&amp;pid=c522a6fb0&amp;color=0,0,0&amp;vtp=1&amp;vaab=1&amp;bbb=1"/>
          <p:cNvSpPr/>
          <p:nvPr/>
        </p:nvSpPr>
        <p:spPr>
          <a:xfrm>
            <a:off x="539496" y="444769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—Look!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（rain）outside.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rain）here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summer.</a:t>
            </a:r>
            <a:endParaRPr lang="en-US" altLang="zh-CN" sz="2800" dirty="0"/>
          </a:p>
        </p:txBody>
      </p:sp>
      <p:sp>
        <p:nvSpPr>
          <p:cNvPr id="11" name="QB_6_AN.175_1#a1f0376e4.blank?vaa=1&amp;vcp=1&amp;pid=c522a6fb0&amp;color=0,0,0&amp;vpa=90&amp;vtp=1&amp;vaab=1&amp;bbb=1"/>
          <p:cNvSpPr/>
          <p:nvPr/>
        </p:nvSpPr>
        <p:spPr>
          <a:xfrm>
            <a:off x="3156490" y="4404519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raining</a:t>
            </a:r>
            <a:endParaRPr lang="en-US" altLang="zh-CN" sz="2800" dirty="0"/>
          </a:p>
        </p:txBody>
      </p:sp>
      <p:sp>
        <p:nvSpPr>
          <p:cNvPr id="12" name="QB_6_AN.176_1#a1f0376e4.blank?vaa=1&amp;vcp=1&amp;pid=c522a6fb0&amp;color=0,0,0&amp;vpa=91&amp;vtp=1&amp;vaab=1&amp;bbb=1"/>
          <p:cNvSpPr/>
          <p:nvPr/>
        </p:nvSpPr>
        <p:spPr>
          <a:xfrm>
            <a:off x="2498566" y="5031264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48da49f?sp=1&amp;vcp=1&amp;pid=d3a60ccc0&amp;color=0,0,0&amp;vtp=1&amp;vaab=1&amp;bt=1&amp;bbb=1&amp;hb=1"/>
          <p:cNvSpPr/>
          <p:nvPr/>
        </p:nvSpPr>
        <p:spPr>
          <a:xfrm>
            <a:off x="539496" y="554400"/>
            <a:ext cx="11109960" cy="18003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8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三、从方框中选择适当的单词，并用其正确形式填空。每个单</a:t>
            </a:r>
            <a:endParaRPr lang="en-US" altLang="zh-CN" sz="32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词只能用一次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45" name="QM_6_BD.177_1#31fffac17?colgroup=30&amp;vaa=1&amp;vcp=1&amp;pid=3c48da49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489138"/>
              </p:ext>
            </p:extLst>
          </p:nvPr>
        </p:nvGraphicFramePr>
        <p:xfrm>
          <a:off x="539496" y="2066081"/>
          <a:ext cx="11100816" cy="943449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4344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M_6_BD.177_2#31fffac17?sp=1&amp;vaa=1&amp;vcp=1&amp;pid=3c48da49f&amp;color=0,0,0&amp;vtp=1&amp;vaab=1&amp;bbb=1&amp;hb=1"/>
          <p:cNvSpPr/>
          <p:nvPr/>
        </p:nvSpPr>
        <p:spPr>
          <a:xfrm>
            <a:off x="539496" y="3336081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life.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microphone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（话筒）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Tommy.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Tommy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singer.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100"/>
              </a:lnSpc>
            </a:pPr>
            <a:endParaRPr lang="en-US" altLang="zh-CN" sz="2800" dirty="0"/>
          </a:p>
        </p:txBody>
      </p:sp>
      <p:sp>
        <p:nvSpPr>
          <p:cNvPr id="5" name="QM_6_AN.178_1#31fffac17.blank?vaa=1&amp;vcp=1&amp;pid=3c48da49f&amp;color=0,0,0&amp;vpa=92&amp;vtp=1&amp;vaab=1&amp;bbb=1"/>
          <p:cNvSpPr/>
          <p:nvPr/>
        </p:nvSpPr>
        <p:spPr>
          <a:xfrm>
            <a:off x="2955448" y="4588301"/>
            <a:ext cx="13049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singing</a:t>
            </a:r>
            <a:endParaRPr lang="en-US" altLang="zh-CN" sz="2800" dirty="0"/>
          </a:p>
        </p:txBody>
      </p:sp>
      <p:sp>
        <p:nvSpPr>
          <p:cNvPr id="6" name="QM_6_AN.179_1#31fffac17.blank?vaa=1&amp;vcp=1&amp;pid=3c48da49f&amp;color=0,0,0&amp;vpa=93&amp;vtp=1&amp;vaab=1&amp;bbb=1"/>
          <p:cNvSpPr/>
          <p:nvPr/>
        </p:nvSpPr>
        <p:spPr>
          <a:xfrm>
            <a:off x="2731039" y="5248701"/>
            <a:ext cx="8699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77_2#31fffac17?sp=1&amp;vaa=1&amp;vcp=1&amp;pid=3c48da49f&amp;color=0,0,0&amp;vtp=1&amp;vaab=1&amp;bbb=1&amp;hb=1">
            <a:extLst>
              <a:ext uri="{FF2B5EF4-FFF2-40B4-BE49-F238E27FC236}">
                <a16:creationId xmlns:a16="http://schemas.microsoft.com/office/drawing/2014/main" id="{BF5FDCC2-DD78-6F55-D9E2-F7F49C9267A2}"/>
              </a:ext>
            </a:extLst>
          </p:cNvPr>
          <p:cNvSpPr/>
          <p:nvPr/>
        </p:nvSpPr>
        <p:spPr>
          <a:xfrm>
            <a:off x="539496" y="1353827"/>
            <a:ext cx="11109960" cy="51268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"/>
              </a:lnSpc>
            </a:pPr>
            <a:endParaRPr lang="en-US" altLang="zh-CN" sz="100" b="0" i="0" spc="-99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quickly.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walking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street.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Suddenly,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black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shows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away.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curious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store.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microphones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chooses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realizes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handsome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said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steal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station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describes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police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Scott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feels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M_6_AN.180_1#31fffac17.blank?vaa=1&amp;vcp=1&amp;pid=3c48da49f&amp;color=0,0,0&amp;vpa=94&amp;vtp=1&amp;vaab=1&amp;bbb=1">
            <a:extLst>
              <a:ext uri="{FF2B5EF4-FFF2-40B4-BE49-F238E27FC236}">
                <a16:creationId xmlns:a16="http://schemas.microsoft.com/office/drawing/2014/main" id="{2FA9BF31-F0E6-40B6-D58F-685D2E300C8D}"/>
              </a:ext>
            </a:extLst>
          </p:cNvPr>
          <p:cNvSpPr/>
          <p:nvPr/>
        </p:nvSpPr>
        <p:spPr>
          <a:xfrm>
            <a:off x="9326531" y="1280944"/>
            <a:ext cx="10477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along</a:t>
            </a:r>
            <a:endParaRPr lang="en-US" altLang="zh-CN" sz="2800" dirty="0"/>
          </a:p>
        </p:txBody>
      </p:sp>
      <p:sp>
        <p:nvSpPr>
          <p:cNvPr id="4" name="QM_6_AN.181_1#31fffac17.blank?vaa=1&amp;vcp=1&amp;pid=3c48da49f&amp;color=0,0,0&amp;vpa=95&amp;vtp=1&amp;vaab=1&amp;bbb=1">
            <a:extLst>
              <a:ext uri="{FF2B5EF4-FFF2-40B4-BE49-F238E27FC236}">
                <a16:creationId xmlns:a16="http://schemas.microsoft.com/office/drawing/2014/main" id="{5AAAAC2C-DA3F-5A46-87DC-B8CF675F2ACC}"/>
              </a:ext>
            </a:extLst>
          </p:cNvPr>
          <p:cNvSpPr/>
          <p:nvPr/>
        </p:nvSpPr>
        <p:spPr>
          <a:xfrm>
            <a:off x="6897339" y="1775138"/>
            <a:ext cx="12636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glasses</a:t>
            </a:r>
            <a:endParaRPr lang="en-US" altLang="zh-CN" sz="2800" dirty="0"/>
          </a:p>
        </p:txBody>
      </p:sp>
      <p:sp>
        <p:nvSpPr>
          <p:cNvPr id="5" name="QM_6_AN.182_1#31fffac17.blank?vaa=1&amp;vcp=1&amp;pid=3c48da49f&amp;color=0,0,0&amp;vpa=96&amp;vtp=1&amp;vaab=1&amp;bbb=1">
            <a:extLst>
              <a:ext uri="{FF2B5EF4-FFF2-40B4-BE49-F238E27FC236}">
                <a16:creationId xmlns:a16="http://schemas.microsoft.com/office/drawing/2014/main" id="{A5BDB732-7741-53F9-2133-B9F739E9B8FC}"/>
              </a:ext>
            </a:extLst>
          </p:cNvPr>
          <p:cNvSpPr/>
          <p:nvPr/>
        </p:nvSpPr>
        <p:spPr>
          <a:xfrm>
            <a:off x="5134515" y="2854646"/>
            <a:ext cx="92868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talks</a:t>
            </a:r>
            <a:endParaRPr lang="en-US" altLang="zh-CN" sz="2800" dirty="0"/>
          </a:p>
        </p:txBody>
      </p:sp>
      <p:sp>
        <p:nvSpPr>
          <p:cNvPr id="6" name="QM_6_AN.183_1#31fffac17.blank?vaa=1&amp;vcp=1&amp;pid=3c48da49f&amp;color=0,0,0&amp;vpa=97&amp;vtp=1&amp;vaab=1&amp;bbb=1">
            <a:extLst>
              <a:ext uri="{FF2B5EF4-FFF2-40B4-BE49-F238E27FC236}">
                <a16:creationId xmlns:a16="http://schemas.microsoft.com/office/drawing/2014/main" id="{9D5810E8-986B-1259-BFE1-F0A980D8CCD0}"/>
              </a:ext>
            </a:extLst>
          </p:cNvPr>
          <p:cNvSpPr/>
          <p:nvPr/>
        </p:nvSpPr>
        <p:spPr>
          <a:xfrm>
            <a:off x="2940589" y="3395188"/>
            <a:ext cx="10287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kinds</a:t>
            </a:r>
            <a:endParaRPr lang="en-US" altLang="zh-CN" sz="2800" dirty="0"/>
          </a:p>
        </p:txBody>
      </p:sp>
      <p:sp>
        <p:nvSpPr>
          <p:cNvPr id="7" name="QM_6_AN.184_1#31fffac17.blank?vaa=1&amp;vcp=1&amp;pid=3c48da49f&amp;color=0,0,0&amp;vpa=98&amp;vtp=1&amp;vaab=1&amp;bbb=1">
            <a:extLst>
              <a:ext uri="{FF2B5EF4-FFF2-40B4-BE49-F238E27FC236}">
                <a16:creationId xmlns:a16="http://schemas.microsoft.com/office/drawing/2014/main" id="{2986EFD5-B8C7-C51A-8DD9-F0AF6443BFA2}"/>
              </a:ext>
            </a:extLst>
          </p:cNvPr>
          <p:cNvSpPr/>
          <p:nvPr/>
        </p:nvSpPr>
        <p:spPr>
          <a:xfrm>
            <a:off x="7727780" y="3815927"/>
            <a:ext cx="122555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money</a:t>
            </a:r>
            <a:endParaRPr lang="en-US" altLang="zh-CN" sz="2800" dirty="0"/>
          </a:p>
        </p:txBody>
      </p:sp>
      <p:sp>
        <p:nvSpPr>
          <p:cNvPr id="8" name="QM_6_AN.185_1#31fffac17.blank?vaa=1&amp;vcp=1&amp;pid=3c48da49f&amp;color=0,0,0&amp;vpa=99&amp;vtp=1&amp;vaab=1&amp;bbb=1">
            <a:extLst>
              <a:ext uri="{FF2B5EF4-FFF2-40B4-BE49-F238E27FC236}">
                <a16:creationId xmlns:a16="http://schemas.microsoft.com/office/drawing/2014/main" id="{24BC6AD5-77AC-2C05-5D51-1985664826C0}"/>
              </a:ext>
            </a:extLst>
          </p:cNvPr>
          <p:cNvSpPr/>
          <p:nvPr/>
        </p:nvSpPr>
        <p:spPr>
          <a:xfrm>
            <a:off x="7652289" y="4319000"/>
            <a:ext cx="10874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might</a:t>
            </a:r>
            <a:endParaRPr lang="en-US" altLang="zh-CN" sz="2800" dirty="0"/>
          </a:p>
        </p:txBody>
      </p:sp>
      <p:sp>
        <p:nvSpPr>
          <p:cNvPr id="9" name="QM_6_AN.186_1#31fffac17.blank?vaa=1&amp;vcp=1&amp;pid=3c48da49f&amp;color=0,0,0&amp;vpa=100&amp;vtp=1&amp;vaab=1&amp;bbb=1">
            <a:extLst>
              <a:ext uri="{FF2B5EF4-FFF2-40B4-BE49-F238E27FC236}">
                <a16:creationId xmlns:a16="http://schemas.microsoft.com/office/drawing/2014/main" id="{F0F69358-9326-1C56-7358-A9028E223EFC}"/>
              </a:ext>
            </a:extLst>
          </p:cNvPr>
          <p:cNvSpPr/>
          <p:nvPr/>
        </p:nvSpPr>
        <p:spPr>
          <a:xfrm>
            <a:off x="816515" y="5432129"/>
            <a:ext cx="79057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endParaRPr lang="en-US" altLang="zh-CN" sz="2800" dirty="0"/>
          </a:p>
        </p:txBody>
      </p:sp>
      <p:sp>
        <p:nvSpPr>
          <p:cNvPr id="10" name="QM_6_AN.187_1#31fffac17.blank?vaa=1&amp;vcp=1&amp;pid=3c48da49f&amp;color=0,0,0&amp;vpa=101&amp;vtp=1&amp;vaab=1&amp;bbb=1">
            <a:extLst>
              <a:ext uri="{FF2B5EF4-FFF2-40B4-BE49-F238E27FC236}">
                <a16:creationId xmlns:a16="http://schemas.microsoft.com/office/drawing/2014/main" id="{44F4F6A1-FC48-6D1B-1825-2E6E526C77CE}"/>
              </a:ext>
            </a:extLst>
          </p:cNvPr>
          <p:cNvSpPr/>
          <p:nvPr/>
        </p:nvSpPr>
        <p:spPr>
          <a:xfrm>
            <a:off x="2762789" y="5852325"/>
            <a:ext cx="1127125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endParaRPr lang="en-US" altLang="zh-CN" sz="2800" dirty="0"/>
          </a:p>
        </p:txBody>
      </p:sp>
      <p:graphicFrame>
        <p:nvGraphicFramePr>
          <p:cNvPr id="11" name="QM_6_BD.177_1#31fffac17?colgroup=30&amp;vaa=1&amp;vcp=1&amp;pid=3c48da49f&amp;color=0,0,0&amp;vtp=1&amp;vaab=1&amp;bbb=1">
            <a:extLst>
              <a:ext uri="{FF2B5EF4-FFF2-40B4-BE49-F238E27FC236}">
                <a16:creationId xmlns:a16="http://schemas.microsoft.com/office/drawing/2014/main" id="{74D396FA-E97F-E5CB-F208-A613E85F1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777952"/>
              </p:ext>
            </p:extLst>
          </p:nvPr>
        </p:nvGraphicFramePr>
        <p:xfrm>
          <a:off x="539496" y="518326"/>
          <a:ext cx="11100816" cy="864807"/>
        </p:xfrm>
        <a:graphic>
          <a:graphicData uri="http://schemas.openxmlformats.org/drawingml/2006/table">
            <a:tbl>
              <a:tblPr/>
              <a:tblGrid>
                <a:gridCol w="1110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219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sing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well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like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glass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kinds</a:t>
                      </a:r>
                      <a:endParaRPr lang="en-US" altLang="zh-CN" sz="1200" dirty="0"/>
                    </a:p>
                    <a:p>
                      <a:pPr algn="ctr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might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talk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happy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money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along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66657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a442d75f?sp=1&amp;vcp=1&amp;pid=d3a60ccc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四、完形填空。</a:t>
            </a:r>
            <a:endParaRPr lang="en-US" altLang="zh-CN" sz="3200" dirty="0"/>
          </a:p>
        </p:txBody>
      </p:sp>
      <p:sp>
        <p:nvSpPr>
          <p:cNvPr id="3" name="QM_6_BD.188_1#6cd5c5475?vaa=1&amp;vcp=1&amp;pid=ba442d75f&amp;color=0,0,0&amp;vtp=1&amp;vaab=1&amp;bbb=1&amp;hb=1"/>
          <p:cNvSpPr/>
          <p:nvPr/>
        </p:nvSpPr>
        <p:spPr>
          <a:xfrm>
            <a:off x="539496" y="1263495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a（n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actresses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cool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5:00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every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then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hours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keeps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8_1#6cd5c5475?vaa=1&amp;vcp=1&amp;pid=ba442d75f&amp;color=0,0,0&amp;vtp=1&amp;vaab=1&amp;bbb=1&amp;hb=1">
            <a:extLst>
              <a:ext uri="{FF2B5EF4-FFF2-40B4-BE49-F238E27FC236}">
                <a16:creationId xmlns:a16="http://schemas.microsoft.com/office/drawing/2014/main" id="{E869C85A-0787-4608-25BC-FB3046D35BF6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She’s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sleep,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late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morning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“Oh,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won’t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curly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screen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test.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director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sees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looking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for.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“Your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stands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out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（突出）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much,”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“You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!”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“Sure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18" charset="0"/>
                <a:ea typeface="SimSun" pitchFamily="34" charset="-122"/>
                <a:cs typeface="Times New Roman" pitchFamily="34" charset="-120"/>
              </a:rPr>
              <a:t>...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do!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others,”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says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64457827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a78bd146.fixed?vcp=1&amp;pid=012cb920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Units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7~9</a:t>
            </a:r>
            <a:endParaRPr lang="en-US" altLang="zh-CN" sz="4000" dirty="0"/>
          </a:p>
        </p:txBody>
      </p:sp>
      <p:sp>
        <p:nvSpPr>
          <p:cNvPr id="3" name="C_4_BD#ba78bd146.fixed?vcp=1&amp;pid=012cb920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88_1#6cd5c5475?vaa=1&amp;vcp=1&amp;pid=ba442d75f&amp;color=0,0,0&amp;vtp=1&amp;vaab=1&amp;bbb=1&amp;hb=1">
            <a:extLst>
              <a:ext uri="{FF2B5EF4-FFF2-40B4-BE49-F238E27FC236}">
                <a16:creationId xmlns:a16="http://schemas.microsoft.com/office/drawing/2014/main" id="{CAB9C0E2-0A3D-F48D-00C6-C11D7A38E86B}"/>
              </a:ext>
            </a:extLst>
          </p:cNvPr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Dora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happy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early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0" i="0" u="sng" spc="-103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i="0" u="sng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u="sng" spc="-1030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thinks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makes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her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true.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8894401"/>
      </p:ext>
    </p:extLst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89_1#c66061fc8.choices?vaa=1&amp;vcp=1&amp;pid=6cd5c5475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.great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B.bad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.long</a:t>
            </a:r>
            <a:endParaRPr lang="en-US" altLang="zh-CN" sz="2800" dirty="0"/>
          </a:p>
        </p:txBody>
      </p:sp>
      <p:sp>
        <p:nvSpPr>
          <p:cNvPr id="3" name="QC_7_AN.1_1#c66061fc8.bracket?vaa=1&amp;vcp=1&amp;pid=6cd5c5475&amp;color=0,0,0&amp;vpa=102&amp;vtp=1&amp;vaab=1"/>
          <p:cNvSpPr/>
          <p:nvPr/>
        </p:nvSpPr>
        <p:spPr>
          <a:xfrm>
            <a:off x="1083215" y="5413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90_1#08c087796.choices?vaa=1&amp;vcp=1&amp;pid=6cd5c5475&amp;color=0,0,0&amp;vtp=1&amp;vaab=1&amp;bbb=1"/>
          <p:cNvSpPr/>
          <p:nvPr/>
        </p:nvSpPr>
        <p:spPr>
          <a:xfrm>
            <a:off x="539496" y="114101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.artist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B.actress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.host</a:t>
            </a:r>
            <a:endParaRPr lang="en-US" altLang="zh-CN" sz="2800" dirty="0"/>
          </a:p>
        </p:txBody>
      </p:sp>
      <p:sp>
        <p:nvSpPr>
          <p:cNvPr id="5" name="QC_7_AN.2_1#08c087796.bracket?vaa=1&amp;vcp=1&amp;pid=6cd5c5475&amp;color=0,0,0&amp;vpa=103&amp;vtp=1&amp;vaab=1"/>
          <p:cNvSpPr/>
          <p:nvPr/>
        </p:nvSpPr>
        <p:spPr>
          <a:xfrm>
            <a:off x="1083215" y="1127932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92_1#29c1744c9.choices?vaa=1&amp;vcp=1&amp;pid=6cd5c5475&amp;color=0,0,0&amp;vtp=1&amp;vaab=1&amp;bbb=1"/>
          <p:cNvSpPr/>
          <p:nvPr/>
        </p:nvSpPr>
        <p:spPr>
          <a:xfrm>
            <a:off x="539496" y="172483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B.takes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.spends</a:t>
            </a:r>
            <a:endParaRPr lang="en-US" altLang="zh-CN" sz="2800" dirty="0"/>
          </a:p>
        </p:txBody>
      </p:sp>
      <p:sp>
        <p:nvSpPr>
          <p:cNvPr id="7" name="QC_7_AN.3_1#29c1744c9.bracket?vaa=1&amp;vcp=1&amp;pid=6cd5c5475&amp;color=0,0,0&amp;vpa=104&amp;vtp=1&amp;vaab=1"/>
          <p:cNvSpPr/>
          <p:nvPr/>
        </p:nvSpPr>
        <p:spPr>
          <a:xfrm>
            <a:off x="1083215" y="171175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94_1#710cb9b58.choices?vaa=1&amp;vcp=1&amp;pid=6cd5c5475&amp;color=0,0,0&amp;vtp=1&amp;vaab=1&amp;bbb=1"/>
          <p:cNvSpPr/>
          <p:nvPr/>
        </p:nvSpPr>
        <p:spPr>
          <a:xfrm>
            <a:off x="539496" y="230865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.story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B.habit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.game</a:t>
            </a:r>
            <a:endParaRPr lang="en-US" altLang="zh-CN" sz="2800" dirty="0"/>
          </a:p>
        </p:txBody>
      </p:sp>
      <p:sp>
        <p:nvSpPr>
          <p:cNvPr id="9" name="QC_7_AN.4_1#710cb9b58.bracket?vaa=1&amp;vcp=1&amp;pid=6cd5c5475&amp;color=0,0,0&amp;vpa=105&amp;vtp=1&amp;vaab=1"/>
          <p:cNvSpPr/>
          <p:nvPr/>
        </p:nvSpPr>
        <p:spPr>
          <a:xfrm>
            <a:off x="1083215" y="229557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96_1#38d787452.choices?vaa=1&amp;vcp=1&amp;pid=6cd5c5475&amp;color=0,0,0&amp;vtp=1&amp;vaab=1&amp;bbb=1"/>
          <p:cNvSpPr/>
          <p:nvPr/>
        </p:nvSpPr>
        <p:spPr>
          <a:xfrm>
            <a:off x="539496" y="289247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gets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home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.goes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bed</a:t>
            </a:r>
            <a:endParaRPr lang="en-US" altLang="zh-CN" sz="2800" dirty="0"/>
          </a:p>
        </p:txBody>
      </p:sp>
      <p:sp>
        <p:nvSpPr>
          <p:cNvPr id="11" name="QC_7_AN.5_1#38d787452.bracket?vaa=1&amp;vcp=1&amp;pid=6cd5c5475&amp;color=0,0,0&amp;vpa=106&amp;vtp=1&amp;vaab=1"/>
          <p:cNvSpPr/>
          <p:nvPr/>
        </p:nvSpPr>
        <p:spPr>
          <a:xfrm>
            <a:off x="1083215" y="287938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7_BD.198_1#b10064cb2.choices?vaa=1&amp;vcp=1&amp;pid=6cd5c5475&amp;color=0,0,0&amp;vtp=1&amp;vaab=1&amp;bbb=1"/>
          <p:cNvSpPr/>
          <p:nvPr/>
        </p:nvSpPr>
        <p:spPr>
          <a:xfrm>
            <a:off x="539496" y="347628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.job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B.money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.house</a:t>
            </a:r>
            <a:endParaRPr lang="en-US" altLang="zh-CN" sz="2800" dirty="0"/>
          </a:p>
        </p:txBody>
      </p:sp>
      <p:sp>
        <p:nvSpPr>
          <p:cNvPr id="13" name="QC_7_AN.6_1#b10064cb2.bracket?vaa=1&amp;vcp=1&amp;pid=6cd5c5475&amp;color=0,0,0&amp;vpa=107&amp;vtp=1&amp;vaab=1"/>
          <p:cNvSpPr/>
          <p:nvPr/>
        </p:nvSpPr>
        <p:spPr>
          <a:xfrm>
            <a:off x="1083215" y="346320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4" name="QC_7_BD.200_1#567892af7.choices?vaa=1&amp;vcp=1&amp;pid=6cd5c5475&amp;color=0,0,0&amp;vtp=1&amp;vaab=1&amp;bbb=1"/>
          <p:cNvSpPr/>
          <p:nvPr/>
        </p:nvSpPr>
        <p:spPr>
          <a:xfrm>
            <a:off x="539496" y="406010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.learns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B.forgets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.feels</a:t>
            </a:r>
            <a:endParaRPr lang="en-US" altLang="zh-CN" sz="2800" dirty="0"/>
          </a:p>
        </p:txBody>
      </p:sp>
      <p:sp>
        <p:nvSpPr>
          <p:cNvPr id="15" name="QC_7_AN.7_1#567892af7.bracket?vaa=1&amp;vcp=1&amp;pid=6cd5c5475&amp;color=0,0,0&amp;vpa=108&amp;vtp=1&amp;vaab=1"/>
          <p:cNvSpPr/>
          <p:nvPr/>
        </p:nvSpPr>
        <p:spPr>
          <a:xfrm>
            <a:off x="1083215" y="4047027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6" name="QC_7_BD.202_1#f6dd16395.choices?vaa=1&amp;vcp=1&amp;pid=6cd5c5475&amp;color=0,0,0&amp;vtp=1&amp;vaab=1&amp;bbb=1"/>
          <p:cNvSpPr/>
          <p:nvPr/>
        </p:nvSpPr>
        <p:spPr>
          <a:xfrm>
            <a:off x="539496" y="464392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.head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B.leg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.hair</a:t>
            </a:r>
            <a:endParaRPr lang="en-US" altLang="zh-CN" sz="2800" dirty="0"/>
          </a:p>
        </p:txBody>
      </p:sp>
      <p:sp>
        <p:nvSpPr>
          <p:cNvPr id="17" name="QC_7_AN.8_1#f6dd16395.bracket?vaa=1&amp;vcp=1&amp;pid=6cd5c5475&amp;color=0,0,0&amp;vpa=109&amp;vtp=1&amp;vaab=1"/>
          <p:cNvSpPr/>
          <p:nvPr/>
        </p:nvSpPr>
        <p:spPr>
          <a:xfrm>
            <a:off x="1083215" y="46308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8" name="QC_7_BD.204_1#e4b4f61b8.choices?vaa=1&amp;vcp=1&amp;pid=6cd5c5475&amp;color=0,0,0&amp;vtp=1&amp;vaab=1&amp;bbb=1"/>
          <p:cNvSpPr/>
          <p:nvPr/>
        </p:nvSpPr>
        <p:spPr>
          <a:xfrm>
            <a:off x="539496" y="522774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.doesn’t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.needs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to</a:t>
            </a:r>
            <a:endParaRPr lang="en-US" altLang="zh-CN" sz="2800" dirty="0"/>
          </a:p>
        </p:txBody>
      </p:sp>
      <p:sp>
        <p:nvSpPr>
          <p:cNvPr id="19" name="QC_7_AN.9_1#e4b4f61b8.bracket?vaa=1&amp;vcp=1&amp;pid=6cd5c5475&amp;color=0,0,0&amp;vpa=110&amp;vtp=1&amp;vaab=1"/>
          <p:cNvSpPr/>
          <p:nvPr/>
        </p:nvSpPr>
        <p:spPr>
          <a:xfrm>
            <a:off x="1083215" y="52146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20" name="QC_7_BD.206_1#a64bbfc29.choices?vaa=1&amp;vcp=1&amp;pid=6cd5c5475&amp;color=0,0,0&amp;vtp=1&amp;vaab=1&amp;bbb=1"/>
          <p:cNvSpPr/>
          <p:nvPr/>
        </p:nvSpPr>
        <p:spPr>
          <a:xfrm>
            <a:off x="539496" y="581156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00"/>
              </a:lnSpc>
              <a:tabLst>
                <a:tab pos="4945846" algn="l"/>
                <a:tab pos="8129502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.clean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B.dirty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.curly</a:t>
            </a:r>
            <a:endParaRPr lang="en-US" altLang="zh-CN" sz="2800" dirty="0"/>
          </a:p>
        </p:txBody>
      </p:sp>
      <p:sp>
        <p:nvSpPr>
          <p:cNvPr id="21" name="QC_7_AN.208_1#a64bbfc29.bracket?vaa=1&amp;vcp=1&amp;pid=6cd5c5475&amp;color=0,0,0&amp;vpa=111&amp;vtp=1&amp;vaab=1"/>
          <p:cNvSpPr/>
          <p:nvPr/>
        </p:nvSpPr>
        <p:spPr>
          <a:xfrm>
            <a:off x="1261015" y="579848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  <p:bldP spid="19" grpId="0" build="p" animBg="1"/>
      <p:bldP spid="2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667709d?vcp=1&amp;pid=ba78bd14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词语拓展</a:t>
            </a:r>
            <a:endParaRPr lang="en-US" altLang="zh-CN" sz="3200" dirty="0"/>
          </a:p>
        </p:txBody>
      </p:sp>
      <p:sp>
        <p:nvSpPr>
          <p:cNvPr id="3" name="QB_6_BD.1_1#eff89a242?vaa=1&amp;vcp=1&amp;pid=64667709d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.下雨；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.雨水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阴雨的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；多雨的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多风的→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多云的→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晴朗的→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.下雪；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下雪的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.他（宾格）→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他（主格）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拜访；参观→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参观者；访问者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.加拿大的；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加拿大人</a:t>
            </a:r>
            <a:endParaRPr lang="en-US" altLang="zh-CN" sz="2800" dirty="0"/>
          </a:p>
        </p:txBody>
      </p:sp>
      <p:sp>
        <p:nvSpPr>
          <p:cNvPr id="4" name="QB_6_AN.1_1#eff89a242.blank?vaa=1&amp;vcp=1&amp;pid=64667709d&amp;color=0,0,0&amp;vpa=1&amp;vtp=1&amp;vaab=1&amp;bbb=1"/>
          <p:cNvSpPr/>
          <p:nvPr/>
        </p:nvSpPr>
        <p:spPr>
          <a:xfrm>
            <a:off x="4548727" y="1220315"/>
            <a:ext cx="9890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rainy</a:t>
            </a:r>
            <a:endParaRPr lang="en-US" altLang="zh-CN" sz="2800" dirty="0"/>
          </a:p>
        </p:txBody>
      </p:sp>
      <p:sp>
        <p:nvSpPr>
          <p:cNvPr id="6" name="QB_6_AN.2_1#eff89a242.blank?vaa=1&amp;vcp=1&amp;pid=64667709d&amp;color=0,0,0&amp;vpa=2&amp;vtp=1&amp;vaab=1&amp;bbb=1"/>
          <p:cNvSpPr/>
          <p:nvPr/>
        </p:nvSpPr>
        <p:spPr>
          <a:xfrm>
            <a:off x="4204240" y="1880715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wind</a:t>
            </a:r>
            <a:endParaRPr lang="en-US" altLang="zh-CN" sz="2800" dirty="0"/>
          </a:p>
        </p:txBody>
      </p:sp>
      <p:sp>
        <p:nvSpPr>
          <p:cNvPr id="8" name="QB_6_AN.3_1#eff89a242.blank?vaa=1&amp;vcp=1&amp;pid=64667709d&amp;color=0,0,0&amp;vpa=3&amp;vtp=1&amp;vaab=1&amp;bbb=1"/>
          <p:cNvSpPr/>
          <p:nvPr/>
        </p:nvSpPr>
        <p:spPr>
          <a:xfrm>
            <a:off x="4243927" y="2528415"/>
            <a:ext cx="10477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cloud</a:t>
            </a:r>
            <a:endParaRPr lang="en-US" altLang="zh-CN" sz="2800" dirty="0"/>
          </a:p>
        </p:txBody>
      </p:sp>
      <p:sp>
        <p:nvSpPr>
          <p:cNvPr id="10" name="QB_6_AN.4_1#eff89a242.blank?vaa=1&amp;vcp=1&amp;pid=64667709d&amp;color=0,0,0&amp;vpa=4&amp;vtp=1&amp;vaab=1&amp;bbb=1"/>
          <p:cNvSpPr/>
          <p:nvPr/>
        </p:nvSpPr>
        <p:spPr>
          <a:xfrm>
            <a:off x="4189952" y="3176115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sun</a:t>
            </a:r>
            <a:endParaRPr lang="en-US" altLang="zh-CN" sz="2800" dirty="0"/>
          </a:p>
        </p:txBody>
      </p:sp>
      <p:sp>
        <p:nvSpPr>
          <p:cNvPr id="12" name="QB_6_AN.5_1#eff89a242.blank?vaa=1&amp;vcp=1&amp;pid=64667709d&amp;color=0,0,0&amp;vpa=5&amp;vtp=1&amp;vaab=1&amp;bbb=1"/>
          <p:cNvSpPr/>
          <p:nvPr/>
        </p:nvSpPr>
        <p:spPr>
          <a:xfrm>
            <a:off x="4378865" y="3811115"/>
            <a:ext cx="11874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snowy</a:t>
            </a:r>
            <a:endParaRPr lang="en-US" altLang="zh-CN" sz="2800" dirty="0"/>
          </a:p>
        </p:txBody>
      </p:sp>
      <p:sp>
        <p:nvSpPr>
          <p:cNvPr id="14" name="QB_6_AN.6_1#eff89a242.blank?vaa=1&amp;vcp=1&amp;pid=64667709d&amp;color=0,0,0&amp;vpa=6&amp;vtp=1&amp;vaab=1&amp;bbb=1"/>
          <p:cNvSpPr/>
          <p:nvPr/>
        </p:nvSpPr>
        <p:spPr>
          <a:xfrm>
            <a:off x="4618069" y="4471515"/>
            <a:ext cx="59372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</a:t>
            </a:r>
            <a:endParaRPr lang="en-US" altLang="zh-CN" sz="2800" dirty="0"/>
          </a:p>
        </p:txBody>
      </p:sp>
      <p:sp>
        <p:nvSpPr>
          <p:cNvPr id="16" name="QB_6_AN.7_1#eff89a242.blank?vaa=1&amp;vcp=1&amp;pid=64667709d&amp;color=0,0,0&amp;vpa=7&amp;vtp=1&amp;vaab=1&amp;bbb=1"/>
          <p:cNvSpPr/>
          <p:nvPr/>
        </p:nvSpPr>
        <p:spPr>
          <a:xfrm>
            <a:off x="4340765" y="5119215"/>
            <a:ext cx="11668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visitor</a:t>
            </a:r>
            <a:endParaRPr lang="en-US" altLang="zh-CN" sz="2800" dirty="0"/>
          </a:p>
        </p:txBody>
      </p:sp>
      <p:sp>
        <p:nvSpPr>
          <p:cNvPr id="18" name="QB_6_AN.16_1#eff89a242.blank?vaa=1&amp;vcp=1&amp;pid=64667709d&amp;color=0,0,0&amp;vpa=8&amp;vtp=1&amp;vaab=1&amp;bbb=1"/>
          <p:cNvSpPr/>
          <p:nvPr/>
        </p:nvSpPr>
        <p:spPr>
          <a:xfrm>
            <a:off x="4064540" y="5745960"/>
            <a:ext cx="15986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Canadian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_1#3b9496ffe?vaa=1&amp;vcp=1&amp;pid=64667709d&amp;color=0,0,0&amp;vtp=1&amp;vaab=1&amp;bt=1&amp;bbb=1"/>
          <p:cNvSpPr/>
          <p:nvPr/>
        </p:nvSpPr>
        <p:spPr>
          <a:xfrm>
            <a:off x="539496" y="6105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.欧洲的；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欧洲人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俄罗斯的；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俄语；俄罗斯人→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俄罗斯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.花费→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享受；喜爱→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.令人愉快的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easily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容易地→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.容易的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高度；身高→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瘦的→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.较瘦的（比较级）→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</a:t>
            </a: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瘦的（最高级）</a:t>
            </a:r>
            <a:endParaRPr lang="en-US" altLang="zh-CN" sz="2800" dirty="0"/>
          </a:p>
        </p:txBody>
      </p:sp>
      <p:sp>
        <p:nvSpPr>
          <p:cNvPr id="3" name="QB_6_AN.1_1#3b9496ffe.blank?vaa=1&amp;vcp=1&amp;pid=64667709d&amp;color=0,0,0&amp;vpa=9&amp;vtp=1&amp;vaab=1&amp;bbb=1"/>
          <p:cNvSpPr/>
          <p:nvPr/>
        </p:nvSpPr>
        <p:spPr>
          <a:xfrm>
            <a:off x="3659727" y="567404"/>
            <a:ext cx="16208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European</a:t>
            </a:r>
            <a:endParaRPr lang="en-US" altLang="zh-CN" sz="2800" dirty="0"/>
          </a:p>
        </p:txBody>
      </p:sp>
      <p:sp>
        <p:nvSpPr>
          <p:cNvPr id="5" name="QB_6_AN.2_1#3b9496ffe.blank?vaa=1&amp;vcp=1&amp;pid=64667709d&amp;color=0,0,0&amp;vpa=10&amp;vtp=1&amp;vaab=1&amp;bbb=1"/>
          <p:cNvSpPr/>
          <p:nvPr/>
        </p:nvSpPr>
        <p:spPr>
          <a:xfrm>
            <a:off x="8414289" y="1227804"/>
            <a:ext cx="12049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Russia</a:t>
            </a:r>
            <a:endParaRPr lang="en-US" altLang="zh-CN" sz="2800" dirty="0"/>
          </a:p>
        </p:txBody>
      </p:sp>
      <p:sp>
        <p:nvSpPr>
          <p:cNvPr id="7" name="QB_6_AN.3_1#3b9496ffe.blank?vaa=1&amp;vcp=1&amp;pid=64667709d&amp;color=0,0,0&amp;vpa=11&amp;vtp=1&amp;vaab=1&amp;bbb=1"/>
          <p:cNvSpPr/>
          <p:nvPr/>
        </p:nvSpPr>
        <p:spPr>
          <a:xfrm>
            <a:off x="5938805" y="1875504"/>
            <a:ext cx="14636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northern</a:t>
            </a:r>
            <a:endParaRPr lang="en-US" altLang="zh-CN" sz="2800" dirty="0"/>
          </a:p>
        </p:txBody>
      </p:sp>
      <p:sp>
        <p:nvSpPr>
          <p:cNvPr id="9" name="QB_6_AN.4_1#3b9496ffe.blank?vaa=1&amp;vcp=1&amp;pid=64667709d&amp;color=0,0,0&amp;vpa=12&amp;vtp=1&amp;vaab=1&amp;bbb=1"/>
          <p:cNvSpPr/>
          <p:nvPr/>
        </p:nvSpPr>
        <p:spPr>
          <a:xfrm>
            <a:off x="3478752" y="25105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endParaRPr lang="en-US" altLang="zh-CN" sz="2800" dirty="0"/>
          </a:p>
        </p:txBody>
      </p:sp>
      <p:sp>
        <p:nvSpPr>
          <p:cNvPr id="10" name="QB_6_AN.5_1#3b9496ffe.blank?vaa=1&amp;vcp=1&amp;pid=64667709d&amp;color=0,0,0&amp;vpa=13&amp;vtp=1&amp;vaab=1&amp;bbb=1"/>
          <p:cNvSpPr/>
          <p:nvPr/>
        </p:nvSpPr>
        <p:spPr>
          <a:xfrm>
            <a:off x="6856953" y="2510504"/>
            <a:ext cx="10080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spent</a:t>
            </a:r>
            <a:endParaRPr lang="en-US" altLang="zh-CN" sz="2800" dirty="0"/>
          </a:p>
        </p:txBody>
      </p:sp>
      <p:sp>
        <p:nvSpPr>
          <p:cNvPr id="12" name="QB_6_AN.6_1#3b9496ffe.blank?vaa=1&amp;vcp=1&amp;pid=64667709d&amp;color=0,0,0&amp;vpa=14&amp;vtp=1&amp;vaab=1&amp;bbb=1"/>
          <p:cNvSpPr/>
          <p:nvPr/>
        </p:nvSpPr>
        <p:spPr>
          <a:xfrm>
            <a:off x="4632865" y="3158204"/>
            <a:ext cx="1638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enjoyable</a:t>
            </a:r>
            <a:endParaRPr lang="en-US" altLang="zh-CN" sz="2800" dirty="0"/>
          </a:p>
        </p:txBody>
      </p:sp>
      <p:sp>
        <p:nvSpPr>
          <p:cNvPr id="14" name="QB_6_AN.7_1#3b9496ffe.blank?vaa=1&amp;vcp=1&amp;pid=64667709d&amp;color=0,0,0&amp;vpa=15&amp;vtp=1&amp;vaab=1&amp;bbb=1"/>
          <p:cNvSpPr/>
          <p:nvPr/>
        </p:nvSpPr>
        <p:spPr>
          <a:xfrm>
            <a:off x="4340765" y="3805904"/>
            <a:ext cx="8890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easy</a:t>
            </a:r>
            <a:endParaRPr lang="en-US" altLang="zh-CN" sz="2800" dirty="0"/>
          </a:p>
        </p:txBody>
      </p:sp>
      <p:sp>
        <p:nvSpPr>
          <p:cNvPr id="16" name="QB_6_AN.8_1#3b9496ffe.blank?vaa=1&amp;vcp=1&amp;pid=64667709d&amp;color=0,0,0&amp;vpa=16&amp;vtp=1&amp;vaab=1&amp;bbb=1"/>
          <p:cNvSpPr/>
          <p:nvPr/>
        </p:nvSpPr>
        <p:spPr>
          <a:xfrm>
            <a:off x="4764627" y="4453604"/>
            <a:ext cx="8905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high</a:t>
            </a:r>
            <a:endParaRPr lang="en-US" altLang="zh-CN" sz="2800" dirty="0"/>
          </a:p>
        </p:txBody>
      </p:sp>
      <p:sp>
        <p:nvSpPr>
          <p:cNvPr id="18" name="QB_6_AN.33_1#3b9496ffe.blank?vaa=1&amp;vcp=1&amp;pid=64667709d&amp;color=0,0,0&amp;vpa=17&amp;vtp=1&amp;vaab=1&amp;bbb=1"/>
          <p:cNvSpPr/>
          <p:nvPr/>
        </p:nvSpPr>
        <p:spPr>
          <a:xfrm>
            <a:off x="3639090" y="5114004"/>
            <a:ext cx="12652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thinner</a:t>
            </a:r>
            <a:endParaRPr lang="en-US" altLang="zh-CN" sz="2800" dirty="0"/>
          </a:p>
        </p:txBody>
      </p:sp>
      <p:sp>
        <p:nvSpPr>
          <p:cNvPr id="19" name="QB_6_AN.34_1#3b9496ffe.blank?vaa=1&amp;vcp=1&amp;pid=64667709d&amp;color=0,0,0&amp;vpa=18&amp;vtp=1&amp;vaab=1&amp;bbb=1"/>
          <p:cNvSpPr/>
          <p:nvPr/>
        </p:nvSpPr>
        <p:spPr>
          <a:xfrm>
            <a:off x="9008014" y="5114004"/>
            <a:ext cx="13827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thinnest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  <p:bldP spid="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1#0d2a544e3?vaa=1&amp;vcp=1&amp;pid=64667709d&amp;color=0,0,0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.较小的（比较级）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.最小的</a:t>
            </a: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（最高级）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actor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演员→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.女演员→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.表演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.个人的；私人的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artist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艺术家→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.艺术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（过去式）→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（过去分词）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differently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不同地→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.不同的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adj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真正的；真实的→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 </a:t>
            </a:r>
            <a:r>
              <a:rPr kumimoji="0" lang="en-US" altLang="zh-CN" sz="2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adv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.真正地；真实地</a:t>
            </a:r>
            <a:endParaRPr lang="en-US" altLang="zh-CN" sz="2800" dirty="0"/>
          </a:p>
        </p:txBody>
      </p:sp>
      <p:sp>
        <p:nvSpPr>
          <p:cNvPr id="3" name="QB_6_AN.1_1#0d2a544e3.blank?vaa=1&amp;vcp=1&amp;pid=64667709d&amp;color=0,0,0&amp;vpa=19&amp;vtp=1&amp;vaab=1&amp;bbb=1"/>
          <p:cNvSpPr/>
          <p:nvPr/>
        </p:nvSpPr>
        <p:spPr>
          <a:xfrm>
            <a:off x="3786727" y="893794"/>
            <a:ext cx="7905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less</a:t>
            </a:r>
            <a:endParaRPr lang="en-US" altLang="zh-CN" sz="2800" dirty="0"/>
          </a:p>
        </p:txBody>
      </p:sp>
      <p:sp>
        <p:nvSpPr>
          <p:cNvPr id="4" name="QB_6_AN.2_1#0d2a544e3.blank?vaa=1&amp;vcp=1&amp;pid=64667709d&amp;color=0,0,0&amp;vpa=20&amp;vtp=1&amp;vaab=1&amp;bbb=1"/>
          <p:cNvSpPr/>
          <p:nvPr/>
        </p:nvSpPr>
        <p:spPr>
          <a:xfrm>
            <a:off x="8723853" y="893794"/>
            <a:ext cx="9080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least</a:t>
            </a:r>
            <a:endParaRPr lang="en-US" altLang="zh-CN" sz="2800" dirty="0"/>
          </a:p>
        </p:txBody>
      </p:sp>
      <p:sp>
        <p:nvSpPr>
          <p:cNvPr id="6" name="QB_6_AN.3_1#0d2a544e3.blank?vaa=1&amp;vcp=1&amp;pid=64667709d&amp;color=0,0,0&amp;vpa=21&amp;vtp=1&amp;vaab=1&amp;bbb=1"/>
          <p:cNvSpPr/>
          <p:nvPr/>
        </p:nvSpPr>
        <p:spPr>
          <a:xfrm>
            <a:off x="3532727" y="2189194"/>
            <a:ext cx="1223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actress</a:t>
            </a:r>
            <a:endParaRPr lang="en-US" altLang="zh-CN" sz="2800" dirty="0"/>
          </a:p>
        </p:txBody>
      </p:sp>
      <p:sp>
        <p:nvSpPr>
          <p:cNvPr id="7" name="QB_6_AN.4_1#0d2a544e3.blank?vaa=1&amp;vcp=1&amp;pid=64667709d&amp;color=0,0,0&amp;vpa=22&amp;vtp=1&amp;vaab=1&amp;bbb=1"/>
          <p:cNvSpPr/>
          <p:nvPr/>
        </p:nvSpPr>
        <p:spPr>
          <a:xfrm>
            <a:off x="6834728" y="2189194"/>
            <a:ext cx="6715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act</a:t>
            </a:r>
            <a:endParaRPr lang="en-US" altLang="zh-CN" sz="2800" dirty="0"/>
          </a:p>
        </p:txBody>
      </p:sp>
      <p:sp>
        <p:nvSpPr>
          <p:cNvPr id="9" name="QB_6_AN.5_1#0d2a544e3.blank?vaa=1&amp;vcp=1&amp;pid=64667709d&amp;color=0,0,0&amp;vpa=23&amp;vtp=1&amp;vaab=1&amp;bbb=1"/>
          <p:cNvSpPr/>
          <p:nvPr/>
        </p:nvSpPr>
        <p:spPr>
          <a:xfrm>
            <a:off x="3389852" y="2824194"/>
            <a:ext cx="14620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personal</a:t>
            </a:r>
            <a:endParaRPr lang="en-US" altLang="zh-CN" sz="2800" dirty="0"/>
          </a:p>
        </p:txBody>
      </p:sp>
      <p:sp>
        <p:nvSpPr>
          <p:cNvPr id="11" name="QB_6_AN.6_1#0d2a544e3.blank?vaa=1&amp;vcp=1&amp;pid=64667709d&amp;color=0,0,0&amp;vpa=24&amp;vtp=1&amp;vaab=1&amp;bbb=1"/>
          <p:cNvSpPr/>
          <p:nvPr/>
        </p:nvSpPr>
        <p:spPr>
          <a:xfrm>
            <a:off x="3926427" y="3484594"/>
            <a:ext cx="6334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art</a:t>
            </a:r>
            <a:endParaRPr lang="en-US" altLang="zh-CN" sz="2800" dirty="0"/>
          </a:p>
        </p:txBody>
      </p:sp>
      <p:sp>
        <p:nvSpPr>
          <p:cNvPr id="13" name="QB_6_AN.7_1#0d2a544e3.blank?vaa=1&amp;vcp=1&amp;pid=64667709d&amp;color=0,0,0&amp;vpa=25&amp;vtp=1&amp;vaab=1&amp;bbb=1"/>
          <p:cNvSpPr/>
          <p:nvPr/>
        </p:nvSpPr>
        <p:spPr>
          <a:xfrm>
            <a:off x="2888203" y="411959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endParaRPr lang="en-US" altLang="zh-CN" sz="2800" dirty="0"/>
          </a:p>
        </p:txBody>
      </p:sp>
      <p:sp>
        <p:nvSpPr>
          <p:cNvPr id="14" name="QB_6_AN.8_1#0d2a544e3.blank?vaa=1&amp;vcp=1&amp;pid=64667709d&amp;color=0,0,0&amp;vpa=26&amp;vtp=1&amp;vaab=1&amp;bbb=1"/>
          <p:cNvSpPr/>
          <p:nvPr/>
        </p:nvSpPr>
        <p:spPr>
          <a:xfrm>
            <a:off x="5910802" y="4119594"/>
            <a:ext cx="71278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put</a:t>
            </a:r>
            <a:endParaRPr lang="en-US" altLang="zh-CN" sz="2800" dirty="0"/>
          </a:p>
        </p:txBody>
      </p:sp>
      <p:sp>
        <p:nvSpPr>
          <p:cNvPr id="16" name="QB_6_AN.9_1#0d2a544e3.blank?vaa=1&amp;vcp=1&amp;pid=64667709d&amp;color=0,0,0&amp;vpa=27&amp;vtp=1&amp;vaab=1&amp;bbb=1"/>
          <p:cNvSpPr/>
          <p:nvPr/>
        </p:nvSpPr>
        <p:spPr>
          <a:xfrm>
            <a:off x="5058251" y="4779994"/>
            <a:ext cx="147631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different</a:t>
            </a:r>
            <a:endParaRPr lang="en-US" altLang="zh-CN" sz="2800" dirty="0"/>
          </a:p>
        </p:txBody>
      </p:sp>
      <p:sp>
        <p:nvSpPr>
          <p:cNvPr id="18" name="QB_6_AN.51_1#0d2a544e3.blank?vaa=1&amp;vcp=1&amp;pid=64667709d&amp;color=0,0,0&amp;vpa=28&amp;vtp=1&amp;vaab=1&amp;bbb=1"/>
          <p:cNvSpPr/>
          <p:nvPr/>
        </p:nvSpPr>
        <p:spPr>
          <a:xfrm>
            <a:off x="5409152" y="5394039"/>
            <a:ext cx="10668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really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cb9e3402?vcp=1&amp;pid=ba78bd146&amp;color=236,117,16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700"/>
              </a:lnSpc>
            </a:pPr>
            <a:r>
              <a:rPr lang="en-US" altLang="zh-CN" sz="3200" b="1" i="0" dirty="0">
                <a:solidFill>
                  <a:srgbClr val="EC75A3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重点短语</a:t>
            </a:r>
            <a:endParaRPr lang="en-US" altLang="zh-CN" sz="3200" dirty="0"/>
          </a:p>
        </p:txBody>
      </p:sp>
      <p:sp>
        <p:nvSpPr>
          <p:cNvPr id="3" name="QB_6_BD.52_1#5ce687785?vaa=1&amp;vcp=1&amp;pid=6cb9e340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在公园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给某人回电话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付费电话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喜欢做某事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长直发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________________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不错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</p:txBody>
      </p:sp>
      <p:sp>
        <p:nvSpPr>
          <p:cNvPr id="4" name="QB_6_AN.1_1#5ce687785.blank?vaa=1&amp;vcp=1&amp;pid=6cb9e3402&amp;color=0,0,0&amp;vpa=29&amp;vtp=1&amp;vaab=1&amp;bbb=1"/>
          <p:cNvSpPr/>
          <p:nvPr/>
        </p:nvSpPr>
        <p:spPr>
          <a:xfrm>
            <a:off x="2023014" y="1220315"/>
            <a:ext cx="193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the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park</a:t>
            </a:r>
            <a:endParaRPr lang="en-US" altLang="zh-CN" sz="2800" dirty="0"/>
          </a:p>
        </p:txBody>
      </p:sp>
      <p:sp>
        <p:nvSpPr>
          <p:cNvPr id="6" name="QB_6_AN.2_1#5ce687785.blank?vaa=1&amp;vcp=1&amp;pid=6cb9e3402&amp;color=0,0,0&amp;vpa=30&amp;vtp=1&amp;vaab=1&amp;bbb=1"/>
          <p:cNvSpPr/>
          <p:nvPr/>
        </p:nvSpPr>
        <p:spPr>
          <a:xfrm>
            <a:off x="3140615" y="1880715"/>
            <a:ext cx="2200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call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sb.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back</a:t>
            </a:r>
            <a:endParaRPr lang="en-US" altLang="zh-CN" sz="2800" dirty="0"/>
          </a:p>
        </p:txBody>
      </p:sp>
      <p:sp>
        <p:nvSpPr>
          <p:cNvPr id="8" name="QB_6_AN.3_1#5ce687785.blank?vaa=1&amp;vcp=1&amp;pid=6cb9e3402&amp;color=0,0,0&amp;vpa=31&amp;vtp=1&amp;vaab=1&amp;bbb=1"/>
          <p:cNvSpPr/>
          <p:nvPr/>
        </p:nvSpPr>
        <p:spPr>
          <a:xfrm>
            <a:off x="1692814" y="2515715"/>
            <a:ext cx="1720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right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now</a:t>
            </a:r>
            <a:endParaRPr lang="en-US" altLang="zh-CN" sz="2800" dirty="0"/>
          </a:p>
        </p:txBody>
      </p:sp>
      <p:sp>
        <p:nvSpPr>
          <p:cNvPr id="10" name="QB_6_AN.4_1#5ce687785.blank?vaa=1&amp;vcp=1&amp;pid=6cb9e3402&amp;color=0,0,0&amp;vpa=32&amp;vtp=1&amp;vaab=1&amp;bbb=1"/>
          <p:cNvSpPr/>
          <p:nvPr/>
        </p:nvSpPr>
        <p:spPr>
          <a:xfrm>
            <a:off x="2353214" y="3163415"/>
            <a:ext cx="181768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pay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phone</a:t>
            </a:r>
            <a:endParaRPr lang="en-US" altLang="zh-CN" sz="2800" dirty="0"/>
          </a:p>
        </p:txBody>
      </p:sp>
      <p:sp>
        <p:nvSpPr>
          <p:cNvPr id="12" name="QB_6_AN.5_1#5ce687785.blank?vaa=1&amp;vcp=1&amp;pid=6cb9e3402&amp;color=0,0,0&amp;vpa=33&amp;vtp=1&amp;vaab=1&amp;bbb=1"/>
          <p:cNvSpPr/>
          <p:nvPr/>
        </p:nvSpPr>
        <p:spPr>
          <a:xfrm>
            <a:off x="2797714" y="3811115"/>
            <a:ext cx="27162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enjoy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doing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sth.</a:t>
            </a:r>
            <a:endParaRPr lang="en-US" altLang="zh-CN" sz="2800" dirty="0"/>
          </a:p>
        </p:txBody>
      </p:sp>
      <p:sp>
        <p:nvSpPr>
          <p:cNvPr id="14" name="QB_6_AN.6_1#5ce687785.blank?vaa=1&amp;vcp=1&amp;pid=6cb9e3402&amp;color=0,0,0&amp;vpa=34&amp;vtp=1&amp;vaab=1&amp;bbb=1"/>
          <p:cNvSpPr/>
          <p:nvPr/>
        </p:nvSpPr>
        <p:spPr>
          <a:xfrm>
            <a:off x="2010314" y="4458815"/>
            <a:ext cx="28638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long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straight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hair</a:t>
            </a:r>
            <a:endParaRPr lang="en-US" altLang="zh-CN" sz="2800" dirty="0"/>
          </a:p>
        </p:txBody>
      </p:sp>
      <p:sp>
        <p:nvSpPr>
          <p:cNvPr id="16" name="QB_6_AN.65_1#5ce687785.blank?vaa=1&amp;vcp=1&amp;pid=6cb9e3402&amp;color=0,0,0&amp;vpa=35&amp;vtp=1&amp;vaab=1&amp;bbb=1"/>
          <p:cNvSpPr/>
          <p:nvPr/>
        </p:nvSpPr>
        <p:spPr>
          <a:xfrm>
            <a:off x="1489615" y="5098260"/>
            <a:ext cx="140335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not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3364</Words>
  <Application>Microsoft Office PowerPoint</Application>
  <PresentationFormat>宽屏</PresentationFormat>
  <Paragraphs>535</Paragraphs>
  <Slides>51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1018801308@qq.com</cp:lastModifiedBy>
  <cp:revision>9</cp:revision>
  <dcterms:created xsi:type="dcterms:W3CDTF">2024-11-19T12:33:49Z</dcterms:created>
  <dcterms:modified xsi:type="dcterms:W3CDTF">2025-07-23T10:16:34Z</dcterms:modified>
  <cp:category/>
  <cp:contentStatus/>
</cp:coreProperties>
</file>