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8" r:id="rId3"/>
    <p:sldId id="289" r:id="rId4"/>
    <p:sldId id="290" r:id="rId5"/>
    <p:sldId id="291" r:id="rId6"/>
    <p:sldId id="292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0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6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5630" y="767715"/>
            <a:ext cx="8728075" cy="471106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747895" y="397637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55260" y="397637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481195" y="449326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15180" y="4991735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157845" y="399478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691245" y="399542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946390" y="4503420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013700" y="4991735"/>
            <a:ext cx="5143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6_01"/>
          <p:cNvPicPr>
            <a:picLocks noChangeAspect="1"/>
          </p:cNvPicPr>
          <p:nvPr/>
        </p:nvPicPr>
        <p:blipFill>
          <a:blip r:embed="rId1"/>
          <a:srcRect r="11393"/>
          <a:stretch>
            <a:fillRect/>
          </a:stretch>
        </p:blipFill>
        <p:spPr>
          <a:xfrm>
            <a:off x="1624965" y="1102360"/>
            <a:ext cx="8941435" cy="14732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504565" y="1380490"/>
            <a:ext cx="42862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648075" y="1783715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14750" y="214376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659755" y="1419860"/>
            <a:ext cx="435610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735955" y="1766570"/>
            <a:ext cx="511810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889625" y="2136140"/>
            <a:ext cx="511810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47635" y="1382395"/>
            <a:ext cx="511810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21930" y="1766570"/>
            <a:ext cx="559435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908290" y="2110740"/>
            <a:ext cx="559435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806940" y="1400810"/>
            <a:ext cx="559435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036810" y="1747520"/>
            <a:ext cx="559435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974580" y="2136140"/>
            <a:ext cx="559435" cy="4203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3" grpId="0"/>
      <p:bldP spid="3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6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71015" y="1192530"/>
            <a:ext cx="8841740" cy="200279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384040" y="1731645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431665" y="223964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384040" y="2709545"/>
            <a:ext cx="50546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31455" y="1569085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534275" y="208661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917815" y="261366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6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43075" y="940435"/>
            <a:ext cx="8966200" cy="239204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613015" y="276606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100695" y="2785110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23910" y="2765425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130030" y="2765425"/>
            <a:ext cx="706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3" grpId="0"/>
      <p:bldP spid="3" grpId="1"/>
      <p:bldP spid="4" grpId="0"/>
      <p:bldP spid="4" grpId="1"/>
      <p:bldP spid="6" grpId="0"/>
      <p:bldP spid="6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46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1020" y="930910"/>
            <a:ext cx="8839200" cy="26301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048885" y="2870835"/>
            <a:ext cx="629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49515" y="2870835"/>
            <a:ext cx="629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</Words>
  <Application>WPS 演示</Application>
  <PresentationFormat>宽屏</PresentationFormat>
  <Paragraphs>64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Times New Roman</vt:lpstr>
      <vt:lpstr>微软雅黑</vt:lpstr>
      <vt:lpstr>Arial Unicode MS</vt:lpstr>
      <vt:lpstr>Calibri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174</cp:revision>
  <dcterms:created xsi:type="dcterms:W3CDTF">2019-06-19T02:08:00Z</dcterms:created>
  <dcterms:modified xsi:type="dcterms:W3CDTF">2025-02-17T07:15:52Z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