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749935"/>
            <a:ext cx="7072630" cy="5358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40250" y="10991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12710" y="11855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,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15045" y="11855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:“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03015" y="14344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34585" y="14344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1483360"/>
            <a:ext cx="7072630" cy="3890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30540" y="14833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寒风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81245" y="40233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方木盘被冻在地上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03060" y="39522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水缸被冻裂了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2380" y="39465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井被冻住了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93740" y="40132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小狗冻得夜夜叫唤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43925" y="40995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雪堵住门，早晨</a:t>
            </a:r>
            <a:r>
              <a:rPr lang="en-US" altLang="zh-CN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推不开门</a:t>
            </a:r>
            <a:r>
              <a:rPr lang="en-US" altLang="zh-CN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87900" y="4888230"/>
            <a:ext cx="59728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示例：白菜被冻成了冰块，鸡蛋被冻成了冰坨子，树枝被冻得挂满了冰晶。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13270" y="19456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</Words>
  <Application>WPS 演示</Application>
  <PresentationFormat>宽屏</PresentationFormat>
  <Paragraphs>27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2025-02-07T12:51:23Z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