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1"/>
  </p:notesMasterIdLst>
  <p:handoutMasterIdLst>
    <p:handoutMasterId r:id="rId12"/>
  </p:handoutMasterIdLst>
  <p:sldIdLst>
    <p:sldId id="257" r:id="rId4"/>
    <p:sldId id="258" r:id="rId5"/>
    <p:sldId id="259" r:id="rId6"/>
    <p:sldId id="260" r:id="rId7"/>
    <p:sldId id="261" r:id="rId8"/>
    <p:sldId id="262" r:id="rId9"/>
    <p:sldId id="263" r:id="rId1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xml"/><Relationship Id="rId7" Type="http://schemas.openxmlformats.org/officeDocument/2006/relationships/image" Target="file:///C:\Program%20Files%20(x86)\Tencent\TIM\Bin\Lets_Create/pic_temp/0_pic_quater_right_up.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D:\Users\Desktop\&#32032;&#26448;&#20998;&#31867;\&#20013;&#22269;&#39118;&#32032;&#26448;&#22270;\&#20027;&#39064;\&#22270;&#29255;49.png" TargetMode="External"/><Relationship Id="rId3" Type="http://schemas.openxmlformats.org/officeDocument/2006/relationships/image" Target="../media/image1.png"/><Relationship Id="rId2" Type="http://schemas.openxmlformats.org/officeDocument/2006/relationships/tags" Target="../tags/tag1.xml"/><Relationship Id="rId18" Type="http://schemas.openxmlformats.org/officeDocument/2006/relationships/tags" Target="../tags/tag11.xml"/><Relationship Id="rId17" Type="http://schemas.openxmlformats.org/officeDocument/2006/relationships/tags" Target="../tags/tag10.xml"/><Relationship Id="rId16" Type="http://schemas.openxmlformats.org/officeDocument/2006/relationships/tags" Target="../tags/tag9.xml"/><Relationship Id="rId15" Type="http://schemas.openxmlformats.org/officeDocument/2006/relationships/tags" Target="../tags/tag8.xml"/><Relationship Id="rId14" Type="http://schemas.openxmlformats.org/officeDocument/2006/relationships/tags" Target="../tags/tag7.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image" Target="../media/image4.png"/><Relationship Id="rId10" Type="http://schemas.openxmlformats.org/officeDocument/2006/relationships/tags" Target="../tags/tag4.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file:///C:\Program%20Files%20(x86)\Tencent\TIM\Bin\Lets_Create/pic_temp/1_pic_quater_left_down.png" TargetMode="External"/><Relationship Id="rId3" Type="http://schemas.openxmlformats.org/officeDocument/2006/relationships/image" Target="../media/image5.png"/><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7.png"/><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D:\Users\Desktop\&#32032;&#26448;&#20998;&#31867;\&#20013;&#22269;&#39118;&#32032;&#26448;&#22270;\&#20027;&#39064;\&#22270;&#29255;49.png" TargetMode="External"/><Relationship Id="rId3" Type="http://schemas.openxmlformats.org/officeDocument/2006/relationships/image" Target="../media/image6.png"/><Relationship Id="rId2" Type="http://schemas.openxmlformats.org/officeDocument/2006/relationships/tags" Target="../tags/tag18.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image" Target="../media/image4.png"/><Relationship Id="rId11" Type="http://schemas.openxmlformats.org/officeDocument/2006/relationships/tags" Target="../tags/tag23.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file:///C:\Program%20Files%20(x86)\Tencent\TIM\Bin\Lets_Create/pic_temp/1_pic_quater_left_down.png" TargetMode="External"/><Relationship Id="rId3" Type="http://schemas.openxmlformats.org/officeDocument/2006/relationships/image" Target="../media/image5.png"/><Relationship Id="rId2" Type="http://schemas.openxmlformats.org/officeDocument/2006/relationships/tags" Target="../tags/tag29.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file:///C:\Program%20Files%20(x86)\Tencent\TIM\Bin\Lets_Create/pic_temp/1_pic_quater_left_down.png" TargetMode="External"/><Relationship Id="rId3" Type="http://schemas.openxmlformats.org/officeDocument/2006/relationships/image" Target="../media/image8.png"/><Relationship Id="rId2" Type="http://schemas.openxmlformats.org/officeDocument/2006/relationships/tags" Target="../tags/tag36.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file:///C:\Program%20Files%20(x86)\Tencent\TIM\Bin\Lets_Create/pic_temp/pic_half_down.png" TargetMode="External"/><Relationship Id="rId6" Type="http://schemas.openxmlformats.org/officeDocument/2006/relationships/image" Target="../media/image10.png"/><Relationship Id="rId5" Type="http://schemas.openxmlformats.org/officeDocument/2006/relationships/tags" Target="../tags/tag46.xml"/><Relationship Id="rId4" Type="http://schemas.openxmlformats.org/officeDocument/2006/relationships/image" Target="file:///C:\Program%20Files%20(x86)\Tencent\TIM\Bin\Lets_Create/pic_temp/pic_half_top.png" TargetMode="External"/><Relationship Id="rId3" Type="http://schemas.openxmlformats.org/officeDocument/2006/relationships/image" Target="../media/image9.png"/><Relationship Id="rId2" Type="http://schemas.openxmlformats.org/officeDocument/2006/relationships/tags" Target="../tags/tag45.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file:///C:\Program%20Files%20(x86)\Tencent\TIM\Bin\Lets_Create/pic_temp/1_pic_quater_left_down.png" TargetMode="External"/><Relationship Id="rId3" Type="http://schemas.openxmlformats.org/officeDocument/2006/relationships/image" Target="../media/image8.png"/><Relationship Id="rId2" Type="http://schemas.openxmlformats.org/officeDocument/2006/relationships/tags" Target="../tags/tag54.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12.png"/><Relationship Id="rId6" Type="http://schemas.openxmlformats.org/officeDocument/2006/relationships/tags" Target="../tags/tag63.xml"/><Relationship Id="rId5" Type="http://schemas.openxmlformats.org/officeDocument/2006/relationships/image" Target="file:///C:\Program%20Files%20(x86)\Tencent\TIM\Bin\Lets_Create/pic_temp/0_pic_quater_right_down.png" TargetMode="External"/><Relationship Id="rId4" Type="http://schemas.openxmlformats.org/officeDocument/2006/relationships/image" Target="../media/image11.png"/><Relationship Id="rId3" Type="http://schemas.openxmlformats.org/officeDocument/2006/relationships/tags" Target="../tags/tag62.xml"/><Relationship Id="rId2" Type="http://schemas.openxmlformats.org/officeDocument/2006/relationships/tags" Target="../tags/tag61.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12.png"/><Relationship Id="rId6" Type="http://schemas.openxmlformats.org/officeDocument/2006/relationships/tags" Target="../tags/tag71.xml"/><Relationship Id="rId5" Type="http://schemas.openxmlformats.org/officeDocument/2006/relationships/image" Target="file:///C:\Program%20Files%20(x86)\Tencent\TIM\Bin\Lets_Create/pic_temp/0_pic_quater_right_down.png" TargetMode="External"/><Relationship Id="rId4" Type="http://schemas.openxmlformats.org/officeDocument/2006/relationships/image" Target="../media/image11.png"/><Relationship Id="rId3" Type="http://schemas.openxmlformats.org/officeDocument/2006/relationships/tags" Target="../tags/tag70.xml"/><Relationship Id="rId2" Type="http://schemas.openxmlformats.org/officeDocument/2006/relationships/tags" Target="../tags/tag69.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78.xml"/><Relationship Id="rId7" Type="http://schemas.openxmlformats.org/officeDocument/2006/relationships/image" Target="file:///C:\Program%20Files%20(x86)\Tencent\TIM\Bin\Lets_Create/pic_temp/0_pic_quater_right_up.png" TargetMode="External"/><Relationship Id="rId6" Type="http://schemas.openxmlformats.org/officeDocument/2006/relationships/image" Target="../media/image2.png"/><Relationship Id="rId5" Type="http://schemas.openxmlformats.org/officeDocument/2006/relationships/tags" Target="../tags/tag77.xml"/><Relationship Id="rId4" Type="http://schemas.openxmlformats.org/officeDocument/2006/relationships/image" Target="file:///D:\Users\Desktop\&#32032;&#26448;&#20998;&#31867;\&#20013;&#22269;&#39118;&#32032;&#26448;&#22270;\&#20027;&#39064;\&#22270;&#29255;49.png" TargetMode="External"/><Relationship Id="rId3" Type="http://schemas.openxmlformats.org/officeDocument/2006/relationships/image" Target="../media/image1.png"/><Relationship Id="rId2" Type="http://schemas.openxmlformats.org/officeDocument/2006/relationships/tags" Target="../tags/tag76.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image" Target="../media/image4.png"/><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file:///C:\Program%20Files%20(x86)\Tencent\TIM\Bin\Lets_Create/pic_temp/1_pic_quater_left_down.png" TargetMode="External"/><Relationship Id="rId6" Type="http://schemas.openxmlformats.org/officeDocument/2006/relationships/image" Target="../media/image12.png"/><Relationship Id="rId5" Type="http://schemas.openxmlformats.org/officeDocument/2006/relationships/tags" Target="../tags/tag86.xml"/><Relationship Id="rId4" Type="http://schemas.openxmlformats.org/officeDocument/2006/relationships/image" Target="file:///C:\Program%20Files%20(x86)\Tencent\TIM\Bin\Lets_Create/pic_temp/0_pic_quater_right_down.png" TargetMode="External"/><Relationship Id="rId3" Type="http://schemas.openxmlformats.org/officeDocument/2006/relationships/image" Target="../media/image11.png"/><Relationship Id="rId2" Type="http://schemas.openxmlformats.org/officeDocument/2006/relationships/tags" Target="../tags/tag85.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8.png"/><Relationship Id="rId6" Type="http://schemas.openxmlformats.org/officeDocument/2006/relationships/tags" Target="../tags/tag93.xml"/><Relationship Id="rId5" Type="http://schemas.openxmlformats.org/officeDocument/2006/relationships/image" Target="file:///C:\Program%20Files%20(x86)\Tencent\TIM\Bin\Lets_Create/pic_temp/0_pic_quater_right_down.png" TargetMode="External"/><Relationship Id="rId4" Type="http://schemas.openxmlformats.org/officeDocument/2006/relationships/image" Target="../media/image13.png"/><Relationship Id="rId3" Type="http://schemas.openxmlformats.org/officeDocument/2006/relationships/tags" Target="../tags/tag92.xml"/><Relationship Id="rId2" Type="http://schemas.openxmlformats.org/officeDocument/2006/relationships/tags" Target="../tags/tag91.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5.png"/><Relationship Id="rId6" Type="http://schemas.openxmlformats.org/officeDocument/2006/relationships/tags" Target="../tags/tag101.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5.png"/><Relationship Id="rId6" Type="http://schemas.openxmlformats.org/officeDocument/2006/relationships/tags" Target="../tags/tag11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image" Target="file:///C:\Program%20Files%20(x86)\Tencent\TIM\Bin\Lets_Create/pic_temp/1_pic_quater_left_down.png" TargetMode="External"/><Relationship Id="rId6" Type="http://schemas.openxmlformats.org/officeDocument/2006/relationships/image" Target="../media/image5.png"/><Relationship Id="rId5" Type="http://schemas.openxmlformats.org/officeDocument/2006/relationships/tags" Target="../tags/tag118.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2.png"/><Relationship Id="rId2" Type="http://schemas.openxmlformats.org/officeDocument/2006/relationships/tags" Target="../tags/tag117.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file:///C:\Program%20Files%20(x86)\Tencent\TIM\Bin\Lets_Create/pic_temp/1_pic_quater_left_down.png" TargetMode="External"/><Relationship Id="rId6" Type="http://schemas.openxmlformats.org/officeDocument/2006/relationships/image" Target="../media/image5.png"/><Relationship Id="rId5" Type="http://schemas.openxmlformats.org/officeDocument/2006/relationships/tags" Target="../tags/tag127.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2.png"/><Relationship Id="rId2" Type="http://schemas.openxmlformats.org/officeDocument/2006/relationships/tags" Target="../tags/tag126.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15.png"/><Relationship Id="rId6" Type="http://schemas.openxmlformats.org/officeDocument/2006/relationships/tags" Target="../tags/tag139.xml"/><Relationship Id="rId5" Type="http://schemas.openxmlformats.org/officeDocument/2006/relationships/image" Target="file:///C:\Program%20Files%20(x86)\Tencent\TIM\Bin\Lets_Create/pic_temp/0_pic_quater_right_down.png" TargetMode="External"/><Relationship Id="rId4" Type="http://schemas.openxmlformats.org/officeDocument/2006/relationships/image" Target="../media/image14.png"/><Relationship Id="rId3" Type="http://schemas.openxmlformats.org/officeDocument/2006/relationships/tags" Target="../tags/tag138.xml"/><Relationship Id="rId2" Type="http://schemas.openxmlformats.org/officeDocument/2006/relationships/tags" Target="../tags/tag137.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1262353"/>
            <a:ext cx="5486400" cy="4333295"/>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1143000" cy="888668"/>
          </a:xfrm>
          <a:prstGeom prst="rect">
            <a:avLst/>
          </a:prstGeom>
        </p:spPr>
      </p:pic>
      <p:pic>
        <p:nvPicPr>
          <p:cNvPr id="11" name="图片 10"/>
          <p:cNvPicPr>
            <a:picLocks noChangeAspect="1"/>
          </p:cNvPicPr>
          <p:nvPr userDrawn="1">
            <p:custDataLst>
              <p:tags r:id="rId8"/>
            </p:custDataLst>
          </p:nvPr>
        </p:nvPicPr>
        <p:blipFill>
          <a:blip r:embed="rId9"/>
          <a:stretch>
            <a:fillRect/>
          </a:stretch>
        </p:blipFill>
        <p:spPr>
          <a:xfrm>
            <a:off x="4471036" y="4009570"/>
            <a:ext cx="1833185" cy="1269440"/>
          </a:xfrm>
          <a:prstGeom prst="rect">
            <a:avLst/>
          </a:prstGeom>
        </p:spPr>
      </p:pic>
      <p:pic>
        <p:nvPicPr>
          <p:cNvPr id="12" name="图片 11"/>
          <p:cNvPicPr>
            <a:picLocks noChangeAspect="1"/>
          </p:cNvPicPr>
          <p:nvPr userDrawn="1">
            <p:custDataLst>
              <p:tags r:id="rId10"/>
            </p:custDataLst>
          </p:nvPr>
        </p:nvPicPr>
        <p:blipFill>
          <a:blip r:embed="rId11"/>
          <a:stretch>
            <a:fillRect/>
          </a:stretch>
        </p:blipFill>
        <p:spPr>
          <a:xfrm>
            <a:off x="276949" y="1391959"/>
            <a:ext cx="2105260" cy="1412390"/>
          </a:xfrm>
          <a:prstGeom prst="rect">
            <a:avLst/>
          </a:prstGeom>
        </p:spPr>
      </p:pic>
      <p:sp>
        <p:nvSpPr>
          <p:cNvPr id="2" name="标题 1"/>
          <p:cNvSpPr>
            <a:spLocks noGrp="1"/>
          </p:cNvSpPr>
          <p:nvPr>
            <p:ph type="ctrTitle" hasCustomPrompt="1"/>
            <p:custDataLst>
              <p:tags r:id="rId12"/>
            </p:custDataLst>
          </p:nvPr>
        </p:nvSpPr>
        <p:spPr>
          <a:xfrm>
            <a:off x="1764000" y="1875600"/>
            <a:ext cx="5090400" cy="1772741"/>
          </a:xfrm>
        </p:spPr>
        <p:txBody>
          <a:bodyPr lIns="90000" tIns="46800" rIns="90000" bIns="46800" anchor="b" anchorCtr="0">
            <a:normAutofit/>
          </a:bodyPr>
          <a:lstStyle>
            <a:lvl1pPr algn="l">
              <a:defRPr sz="54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1764000" y="3754800"/>
            <a:ext cx="4258800" cy="493200"/>
          </a:xfrm>
        </p:spPr>
        <p:txBody>
          <a:bodyPr lIns="90000" tIns="46800" rIns="90000" bIns="4680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7"/>
            </p:custDataLst>
          </p:nvPr>
        </p:nvSpPr>
        <p:spPr>
          <a:xfrm>
            <a:off x="1767600" y="4629600"/>
            <a:ext cx="3391200" cy="406800"/>
          </a:xfrm>
        </p:spPr>
        <p:txBody>
          <a:bodyPr/>
          <a:lstStyle>
            <a:lvl1pPr marL="0" indent="0" eaLnBrk="1" fontAlgn="auto" latinLnBrk="0" hangingPunct="1">
              <a:lnSpc>
                <a:spcPct val="100000"/>
              </a:lnSpc>
              <a:buNone/>
              <a:defRPr sz="2000">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9" name="文本占位符 8"/>
          <p:cNvSpPr>
            <a:spLocks noGrp="1"/>
          </p:cNvSpPr>
          <p:nvPr>
            <p:ph type="body" sz="quarter" idx="14" hasCustomPrompt="1"/>
            <p:custDataLst>
              <p:tags r:id="rId18"/>
            </p:custDataLst>
          </p:nvPr>
        </p:nvSpPr>
        <p:spPr>
          <a:xfrm>
            <a:off x="1767600" y="5036400"/>
            <a:ext cx="2534400" cy="406800"/>
          </a:xfrm>
        </p:spPr>
        <p:txBody>
          <a:bodyPr/>
          <a:lstStyle>
            <a:lvl1pPr marL="0" indent="0" eaLnBrk="1" fontAlgn="auto" latinLnBrk="0" hangingPunct="1">
              <a:lnSpc>
                <a:spcPct val="100000"/>
              </a:lnSpc>
              <a:buNone/>
              <a:defRPr sz="2000">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970895" y="68580"/>
            <a:ext cx="1143000" cy="872979"/>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rcRect/>
          <a:stretch>
            <a:fillRect/>
          </a:stretch>
        </p:blipFill>
        <p:spPr>
          <a:xfrm>
            <a:off x="9467215" y="1262380"/>
            <a:ext cx="2724150" cy="4333240"/>
          </a:xfrm>
          <a:prstGeom prst="rect">
            <a:avLst/>
          </a:prstGeom>
        </p:spPr>
      </p:pic>
      <p:pic>
        <p:nvPicPr>
          <p:cNvPr id="8" name="图片 7"/>
          <p:cNvPicPr/>
          <p:nvPr userDrawn="1">
            <p:custDataLst>
              <p:tags r:id="rId5"/>
            </p:custDataLst>
          </p:nvPr>
        </p:nvPicPr>
        <p:blipFill>
          <a:blip r:embed="rId3" r:link="rId4" cstate="print">
            <a:extLst>
              <a:ext uri="{28A0092B-C50C-407E-A947-70E740481C1C}">
                <a14:useLocalDpi xmlns:a14="http://schemas.microsoft.com/office/drawing/2010/main" val="0"/>
              </a:ext>
            </a:extLst>
          </a:blip>
          <a:srcRect/>
          <a:stretch>
            <a:fillRect/>
          </a:stretch>
        </p:blipFill>
        <p:spPr>
          <a:xfrm flipH="1">
            <a:off x="1270" y="1262380"/>
            <a:ext cx="2724150" cy="4333240"/>
          </a:xfrm>
          <a:prstGeom prst="rect">
            <a:avLst/>
          </a:prstGeom>
        </p:spPr>
      </p:pic>
      <p:sp>
        <p:nvSpPr>
          <p:cNvPr id="9" name="矩形 8"/>
          <p:cNvSpPr/>
          <p:nvPr userDrawn="1">
            <p:custDataLst>
              <p:tags r:id="rId6"/>
            </p:custDataLst>
          </p:nvPr>
        </p:nvSpPr>
        <p:spPr>
          <a:xfrm>
            <a:off x="608076" y="457200"/>
            <a:ext cx="10975848" cy="5943600"/>
          </a:xfrm>
          <a:prstGeom prst="rect">
            <a:avLst/>
          </a:prstGeom>
          <a:solidFill>
            <a:schemeClr val="bg2">
              <a:alpha val="23000"/>
            </a:scheme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3975252" y="972749"/>
            <a:ext cx="4588327" cy="4912502"/>
          </a:xfrm>
          <a:prstGeom prst="rect">
            <a:avLst/>
          </a:prstGeom>
        </p:spPr>
      </p:pic>
      <p:pic>
        <p:nvPicPr>
          <p:cNvPr id="12" name="图片 11"/>
          <p:cNvPicPr>
            <a:picLocks noChangeAspect="1"/>
          </p:cNvPicPr>
          <p:nvPr userDrawn="1">
            <p:custDataLst>
              <p:tags r:id="rId9"/>
            </p:custDataLst>
          </p:nvPr>
        </p:nvPicPr>
        <p:blipFill>
          <a:blip r:embed="rId10"/>
          <a:stretch>
            <a:fillRect/>
          </a:stretch>
        </p:blipFill>
        <p:spPr>
          <a:xfrm>
            <a:off x="7312026" y="4128950"/>
            <a:ext cx="1833185" cy="1269440"/>
          </a:xfrm>
          <a:prstGeom prst="rect">
            <a:avLst/>
          </a:prstGeom>
        </p:spPr>
      </p:pic>
      <p:pic>
        <p:nvPicPr>
          <p:cNvPr id="13" name="图片 12"/>
          <p:cNvPicPr>
            <a:picLocks noChangeAspect="1"/>
          </p:cNvPicPr>
          <p:nvPr userDrawn="1">
            <p:custDataLst>
              <p:tags r:id="rId11"/>
            </p:custDataLst>
          </p:nvPr>
        </p:nvPicPr>
        <p:blipFill>
          <a:blip r:embed="rId12"/>
          <a:stretch>
            <a:fillRect/>
          </a:stretch>
        </p:blipFill>
        <p:spPr>
          <a:xfrm>
            <a:off x="3567097" y="1671359"/>
            <a:ext cx="2105260" cy="1412390"/>
          </a:xfrm>
          <a:prstGeom prst="rect">
            <a:avLst/>
          </a:prstGeom>
        </p:spPr>
      </p:pic>
      <p:sp>
        <p:nvSpPr>
          <p:cNvPr id="2" name="标题 1"/>
          <p:cNvSpPr>
            <a:spLocks noGrp="1"/>
          </p:cNvSpPr>
          <p:nvPr>
            <p:ph type="title"/>
            <p:custDataLst>
              <p:tags r:id="rId13"/>
            </p:custDataLst>
          </p:nvPr>
        </p:nvSpPr>
        <p:spPr>
          <a:xfrm>
            <a:off x="4431600" y="3430800"/>
            <a:ext cx="3513600" cy="827811"/>
          </a:xfrm>
        </p:spPr>
        <p:txBody>
          <a:bodyPr lIns="90000" tIns="46800" rIns="90000" bIns="46800" anchor="t" anchorCtr="0">
            <a:normAutofit/>
          </a:bodyPr>
          <a:lstStyle>
            <a:lvl1pPr algn="ctr" eaLnBrk="1" fontAlgn="auto" latinLnBrk="0" hangingPunct="1">
              <a:defRPr sz="24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
        <p:nvSpPr>
          <p:cNvPr id="11" name="文本占位符 10"/>
          <p:cNvSpPr>
            <a:spLocks noGrp="1"/>
          </p:cNvSpPr>
          <p:nvPr>
            <p:ph type="body" sz="quarter" idx="13" hasCustomPrompt="1"/>
            <p:custDataLst>
              <p:tags r:id="rId17"/>
            </p:custDataLst>
          </p:nvPr>
        </p:nvSpPr>
        <p:spPr>
          <a:xfrm>
            <a:off x="4060800" y="4287600"/>
            <a:ext cx="4248000" cy="403200"/>
          </a:xfrm>
        </p:spPr>
        <p:txBody>
          <a:bodyPr/>
          <a:lstStyle>
            <a:lvl1pPr marL="0" indent="0" algn="ctr" eaLnBrk="1" fontAlgn="auto" latinLnBrk="0" hangingPunct="1">
              <a:lnSpc>
                <a:spcPct val="100000"/>
              </a:lnSpc>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编辑副标题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style.rotation</p:attrName>
                                        </p:attrNameLst>
                                      </p:cBhvr>
                                      <p:tavLst>
                                        <p:tav tm="0">
                                          <p:val>
                                            <p:fltVal val="720"/>
                                          </p:val>
                                        </p:tav>
                                        <p:tav tm="100000">
                                          <p:val>
                                            <p:fltVal val="0"/>
                                          </p:val>
                                        </p:tav>
                                      </p:tavLst>
                                    </p:anim>
                                    <p:anim calcmode="lin" valueType="num">
                                      <p:cBhvr>
                                        <p:cTn id="9" dur="2000" fill="hold"/>
                                        <p:tgtEl>
                                          <p:spTgt spid="10"/>
                                        </p:tgtEl>
                                        <p:attrNameLst>
                                          <p:attrName>ppt_h</p:attrName>
                                        </p:attrNameLst>
                                      </p:cBhvr>
                                      <p:tavLst>
                                        <p:tav tm="0">
                                          <p:val>
                                            <p:fltVal val="0"/>
                                          </p:val>
                                        </p:tav>
                                        <p:tav tm="100000">
                                          <p:val>
                                            <p:strVal val="#ppt_h"/>
                                          </p:val>
                                        </p:tav>
                                      </p:tavLst>
                                    </p:anim>
                                    <p:anim calcmode="lin" valueType="num">
                                      <p:cBhvr>
                                        <p:cTn id="10" dur="2000" fill="hold"/>
                                        <p:tgtEl>
                                          <p:spTgt spid="10"/>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2"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970895" y="68580"/>
            <a:ext cx="1143000" cy="872979"/>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pic>
        <p:nvPicPr>
          <p:cNvPr id="12" name="图片 11"/>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772775" y="5771515"/>
            <a:ext cx="1346835" cy="1028065"/>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251381"/>
            <a:ext cx="4064000" cy="1606619"/>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4064000" y="0"/>
            <a:ext cx="4064000" cy="1606619"/>
          </a:xfrm>
          <a:prstGeom prst="rect">
            <a:avLst/>
          </a:prstGeom>
        </p:spPr>
      </p:pic>
      <p:sp>
        <p:nvSpPr>
          <p:cNvPr id="2" name="标题 1"/>
          <p:cNvSpPr>
            <a:spLocks noGrp="1"/>
          </p:cNvSpPr>
          <p:nvPr>
            <p:ph type="title"/>
            <p:custDataLst>
              <p:tags r:id="rId8"/>
            </p:custDataLst>
          </p:nvPr>
        </p:nvSpPr>
        <p:spPr>
          <a:xfrm>
            <a:off x="669882" y="1059815"/>
            <a:ext cx="10852237" cy="441964"/>
          </a:xfrm>
        </p:spPr>
        <p:txBody>
          <a:bodyPr vert="horz" lIns="101600" tIns="38100" rIns="76200" bIns="38100" rtlCol="0" anchor="t" anchorCtr="0">
            <a:norm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772775" y="5771515"/>
            <a:ext cx="1346835" cy="1028065"/>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58420" y="5760085"/>
            <a:ext cx="12017375" cy="981075"/>
            <a:chOff x="58420" y="5760085"/>
            <a:chExt cx="12017375" cy="981075"/>
          </a:xfrm>
        </p:grpSpPr>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58420" y="5760085"/>
            <a:ext cx="12017375" cy="981075"/>
            <a:chOff x="58420" y="5760085"/>
            <a:chExt cx="12017375" cy="981075"/>
          </a:xfrm>
        </p:grpSpPr>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grpSp>
      <p:sp>
        <p:nvSpPr>
          <p:cNvPr id="3" name="日期占位符 2"/>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1262353"/>
            <a:ext cx="5486400" cy="4333295"/>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049000" y="0"/>
            <a:ext cx="1143000" cy="888668"/>
          </a:xfrm>
          <a:prstGeom prst="rect">
            <a:avLst/>
          </a:prstGeom>
        </p:spPr>
      </p:pic>
      <p:pic>
        <p:nvPicPr>
          <p:cNvPr id="8" name="图片 7"/>
          <p:cNvPicPr>
            <a:picLocks noChangeAspect="1"/>
          </p:cNvPicPr>
          <p:nvPr userDrawn="1">
            <p:custDataLst>
              <p:tags r:id="rId8"/>
            </p:custDataLst>
          </p:nvPr>
        </p:nvPicPr>
        <p:blipFill>
          <a:blip r:embed="rId9"/>
          <a:stretch>
            <a:fillRect/>
          </a:stretch>
        </p:blipFill>
        <p:spPr>
          <a:xfrm>
            <a:off x="9838085" y="4098290"/>
            <a:ext cx="1833185" cy="1269440"/>
          </a:xfrm>
          <a:prstGeom prst="rect">
            <a:avLst/>
          </a:prstGeom>
        </p:spPr>
      </p:pic>
      <p:pic>
        <p:nvPicPr>
          <p:cNvPr id="9" name="图片 8"/>
          <p:cNvPicPr>
            <a:picLocks noChangeAspect="1"/>
          </p:cNvPicPr>
          <p:nvPr userDrawn="1">
            <p:custDataLst>
              <p:tags r:id="rId10"/>
            </p:custDataLst>
          </p:nvPr>
        </p:nvPicPr>
        <p:blipFill>
          <a:blip r:embed="rId11"/>
          <a:stretch>
            <a:fillRect/>
          </a:stretch>
        </p:blipFill>
        <p:spPr>
          <a:xfrm>
            <a:off x="6225751" y="1933133"/>
            <a:ext cx="2105260" cy="1412390"/>
          </a:xfrm>
          <a:prstGeom prst="rect">
            <a:avLst/>
          </a:prstGeom>
        </p:spPr>
      </p:pic>
      <p:sp>
        <p:nvSpPr>
          <p:cNvPr id="2" name="标题 1"/>
          <p:cNvSpPr>
            <a:spLocks noGrp="1"/>
          </p:cNvSpPr>
          <p:nvPr>
            <p:ph type="title" hasCustomPrompt="1"/>
            <p:custDataLst>
              <p:tags r:id="rId12"/>
            </p:custDataLst>
          </p:nvPr>
        </p:nvSpPr>
        <p:spPr>
          <a:xfrm>
            <a:off x="7632114" y="1760583"/>
            <a:ext cx="3596400" cy="204120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12400" b="0" i="0" u="none" strike="noStrike" kern="1200" cap="none" spc="600" normalizeH="0" baseline="0" noProof="1" dirty="0">
                <a:solidFill>
                  <a:schemeClr val="tx1">
                    <a:lumMod val="75000"/>
                    <a:lumOff val="25000"/>
                  </a:schemeClr>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标题</a:t>
            </a:r>
            <a:endParaRPr dirty="0">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a:p>
        </p:txBody>
      </p:sp>
      <p:sp>
        <p:nvSpPr>
          <p:cNvPr id="11" name="文本占位符 10"/>
          <p:cNvSpPr>
            <a:spLocks noGrp="1"/>
          </p:cNvSpPr>
          <p:nvPr>
            <p:ph type="body" sz="quarter" idx="13" hasCustomPrompt="1"/>
            <p:custDataLst>
              <p:tags r:id="rId16"/>
            </p:custDataLst>
          </p:nvPr>
        </p:nvSpPr>
        <p:spPr>
          <a:xfrm>
            <a:off x="7778568" y="3877574"/>
            <a:ext cx="3231606" cy="435538"/>
          </a:xfrm>
        </p:spPr>
        <p:txBody>
          <a:bodyPr>
            <a:normAutofit/>
          </a:bodyPr>
          <a:lstStyle>
            <a:lvl1pPr marL="0" indent="0" algn="dist">
              <a:buNone/>
              <a:defRPr sz="1800"/>
            </a:lvl1pPr>
          </a:lstStyle>
          <a:p>
            <a:pPr lvl="0"/>
            <a:r>
              <a:rPr lang="zh-CN" altLang="en-US" dirty="0"/>
              <a:t>单击此处添加副标题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sp>
        <p:nvSpPr>
          <p:cNvPr id="2" name="标题 1"/>
          <p:cNvSpPr>
            <a:spLocks noGrp="1"/>
          </p:cNvSpPr>
          <p:nvPr userDrawn="1">
            <p:ph type="title"/>
            <p:custDataLst>
              <p:tags r:id="rId8"/>
            </p:custDataLst>
          </p:nvPr>
        </p:nvSpPr>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p>
            <a:endParaRPr lang="zh-CN" altLang="en-US" dirty="0"/>
          </a:p>
        </p:txBody>
      </p:sp>
      <p:sp>
        <p:nvSpPr>
          <p:cNvPr id="5" name="灯片编号占位符 4"/>
          <p:cNvSpPr>
            <a:spLocks noGrp="1"/>
          </p:cNvSpPr>
          <p:nvPr userDrawn="1">
            <p:ph type="sldNum" sz="quarter" idx="12"/>
            <p:custDataLst>
              <p:tags r:id="rId11"/>
            </p:custDataLst>
          </p:nvPr>
        </p:nvSpPr>
        <p:spPr>
          <a:xfrm>
            <a:off x="8553450" y="6349833"/>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053"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en-US" altLang="zh-CN" baseline="0">
              <a:solidFill>
                <a:schemeClr val="tx1">
                  <a:lumMod val="85000"/>
                  <a:lumOff val="15000"/>
                </a:schemeClr>
              </a:solidFill>
              <a:latin typeface="Viner Hand ITC" panose="03070502030502020203" charset="0"/>
              <a:ea typeface="隶书" panose="02010509060101010101" pitchFamily="49" charset="-122"/>
              <a:cs typeface="Viner Hand ITC" panose="03070502030502020203" charset="0"/>
              <a:sym typeface="+mn-ea"/>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80010" y="87630"/>
            <a:ext cx="1386205" cy="995045"/>
          </a:xfrm>
          <a:prstGeom prst="rect">
            <a:avLst/>
          </a:prstGeom>
        </p:spPr>
      </p:pic>
      <p:pic>
        <p:nvPicPr>
          <p:cNvPr id="11" name="图片 10"/>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772775" y="5771515"/>
            <a:ext cx="1346835" cy="102806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dirty="0">
              <a:solidFill>
                <a:schemeClr val="tx1">
                  <a:lumMod val="85000"/>
                  <a:lumOff val="15000"/>
                </a:schemeClr>
              </a:solidFill>
              <a:ea typeface="隶书" panose="02010509060101010101" pitchFamily="49" charset="-122"/>
              <a:sym typeface="+mn-ea"/>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315" y="5857875"/>
            <a:ext cx="1143000" cy="888365"/>
          </a:xfrm>
          <a:prstGeom prst="rect">
            <a:avLst/>
          </a:prstGeom>
        </p:spPr>
      </p:pic>
      <p:pic>
        <p:nvPicPr>
          <p:cNvPr id="13" name="图片 12"/>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61370" y="5873115"/>
            <a:ext cx="1143000" cy="873125"/>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ormAutofit/>
          </a:bodyPr>
          <a:lstStyle>
            <a:lvl1pPr>
              <a:defRPr sz="4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baseline="0">
                <a:solidFill>
                  <a:schemeClr val="tx1">
                    <a:lumMod val="85000"/>
                    <a:lumOff val="15000"/>
                  </a:schemeClr>
                </a:solidFill>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5" name="图片 14"/>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78105" y="78105"/>
            <a:ext cx="1143000" cy="888365"/>
          </a:xfrm>
          <a:prstGeom prst="rect">
            <a:avLst/>
          </a:prstGeom>
        </p:spPr>
      </p:pic>
      <p:pic>
        <p:nvPicPr>
          <p:cNvPr id="16" name="图片 1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81055" y="78105"/>
            <a:ext cx="1143000" cy="873125"/>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88265" y="68580"/>
            <a:ext cx="1143000" cy="888365"/>
          </a:xfrm>
          <a:prstGeom prst="rect">
            <a:avLst/>
          </a:prstGeom>
        </p:spPr>
      </p:pic>
      <p:pic>
        <p:nvPicPr>
          <p:cNvPr id="13" name="图片 12"/>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0970895" y="68580"/>
            <a:ext cx="1143000" cy="873125"/>
          </a:xfrm>
          <a:prstGeom prst="rect">
            <a:avLst/>
          </a:prstGeom>
        </p:spPr>
      </p:pic>
      <p:sp>
        <p:nvSpPr>
          <p:cNvPr id="10" name="矩形 9"/>
          <p:cNvSpPr/>
          <p:nvPr userDrawn="1">
            <p:custDataLst>
              <p:tags r:id="rId8"/>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9"/>
            </p:custDataLst>
          </p:nvPr>
        </p:nvSpPr>
        <p:spPr>
          <a:xfrm>
            <a:off x="604800" y="669600"/>
            <a:ext cx="10976400" cy="565200"/>
          </a:xfrm>
        </p:spPr>
        <p:txBody>
          <a:bodyPr wrap="square" anchor="ctr">
            <a:no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980420" y="5887085"/>
            <a:ext cx="1143000" cy="888365"/>
          </a:xfrm>
          <a:prstGeom prst="rect">
            <a:avLst/>
          </a:prstGeom>
        </p:spPr>
      </p:pic>
      <p:pic>
        <p:nvPicPr>
          <p:cNvPr id="15" name="图片 14"/>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7630" y="5887085"/>
            <a:ext cx="1143000" cy="873125"/>
          </a:xfrm>
          <a:prstGeom prst="rect">
            <a:avLst/>
          </a:prstGeom>
        </p:spPr>
      </p:pic>
      <p:sp>
        <p:nvSpPr>
          <p:cNvPr id="10" name="矩形 9"/>
          <p:cNvSpPr/>
          <p:nvPr userDrawn="1">
            <p:custDataLst>
              <p:tags r:id="rId8"/>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en-US" altLang="zh-CN" baseline="0">
              <a:solidFill>
                <a:schemeClr val="tx1">
                  <a:lumMod val="85000"/>
                  <a:lumOff val="15000"/>
                </a:schemeClr>
              </a:solidFill>
              <a:latin typeface="Arial" panose="020B0604020202020204" pitchFamily="34" charset="0"/>
              <a:ea typeface="隶书" panose="02010509060101010101" pitchFamily="49" charset="-122"/>
              <a:cs typeface="Viner Hand ITC" panose="03070502030502020203" charset="0"/>
              <a:sym typeface="+mn-ea"/>
            </a:endParaRPr>
          </a:p>
        </p:txBody>
      </p:sp>
      <p:sp>
        <p:nvSpPr>
          <p:cNvPr id="3" name="日期占位符 2"/>
          <p:cNvSpPr>
            <a:spLocks noGrp="1"/>
          </p:cNvSpPr>
          <p:nvPr>
            <p:ph type="dt" sz="half" idx="10"/>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579600" y="237600"/>
            <a:ext cx="11037600" cy="441964"/>
          </a:xfrm>
        </p:spPr>
        <p:txBody>
          <a:bodyPr wrap="square">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ym typeface="+mn-ea"/>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6680" y="97790"/>
            <a:ext cx="1727835" cy="1163955"/>
          </a:xfrm>
          <a:prstGeom prst="rect">
            <a:avLst/>
          </a:prstGeom>
        </p:spPr>
      </p:pic>
      <p:pic>
        <p:nvPicPr>
          <p:cNvPr id="11" name="图片 10"/>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297160" y="5579110"/>
            <a:ext cx="1788795" cy="121031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slideLayout" Target="../slideLayouts/slideLayout12.xml"/><Relationship Id="rId19" Type="http://schemas.openxmlformats.org/officeDocument/2006/relationships/tags" Target="../tags/tag14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image" Target="file:///C:\Program%20Files%20(x86)\Tencent\TIM\Bin\Lets_Create/pic_temp/1_pic_quater_left_down.png" TargetMode="External"/><Relationship Id="rId5" Type="http://schemas.openxmlformats.org/officeDocument/2006/relationships/image" Target="../media/image12.png"/><Relationship Id="rId4" Type="http://schemas.openxmlformats.org/officeDocument/2006/relationships/tags" Target="../tags/tag156.xml"/><Relationship Id="rId3" Type="http://schemas.openxmlformats.org/officeDocument/2006/relationships/image" Target="file:///C:\Program%20Files%20(x86)\Tencent\TIM\Bin\Lets_Create/pic_temp/0_pic_quater_right_down.png" TargetMode="External"/><Relationship Id="rId2" Type="http://schemas.openxmlformats.org/officeDocument/2006/relationships/image" Target="../media/image11.png"/><Relationship Id="rId10" Type="http://schemas.openxmlformats.org/officeDocument/2006/relationships/slideLayout" Target="../slideLayouts/slideLayout17.xml"/><Relationship Id="rId1" Type="http://schemas.openxmlformats.org/officeDocument/2006/relationships/tags" Target="../tags/tag155.xml"/></Relationships>
</file>

<file path=ppt/slides/_rels/slide3.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image" Target="file:///C:\Program%20Files%20(x86)\Tencent\TIM\Bin\Lets_Create/pic_temp/1_pic_quater_left_down.png" TargetMode="External"/><Relationship Id="rId5" Type="http://schemas.openxmlformats.org/officeDocument/2006/relationships/image" Target="../media/image12.png"/><Relationship Id="rId4" Type="http://schemas.openxmlformats.org/officeDocument/2006/relationships/tags" Target="../tags/tag161.xml"/><Relationship Id="rId3" Type="http://schemas.openxmlformats.org/officeDocument/2006/relationships/image" Target="file:///C:\Program%20Files%20(x86)\Tencent\TIM\Bin\Lets_Create/pic_temp/0_pic_quater_right_down.png" TargetMode="External"/><Relationship Id="rId2" Type="http://schemas.openxmlformats.org/officeDocument/2006/relationships/image" Target="../media/image11.png"/><Relationship Id="rId15" Type="http://schemas.openxmlformats.org/officeDocument/2006/relationships/slideLayout" Target="../slideLayouts/slideLayout17.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60.xml"/></Relationships>
</file>

<file path=ppt/slides/_rels/slide4.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image" Target="file:///C:\Program%20Files%20(x86)\Tencent\TIM\Bin\Lets_Create/pic_temp/1_pic_quater_left_down.png" TargetMode="External"/><Relationship Id="rId5" Type="http://schemas.openxmlformats.org/officeDocument/2006/relationships/image" Target="../media/image12.png"/><Relationship Id="rId4" Type="http://schemas.openxmlformats.org/officeDocument/2006/relationships/tags" Target="../tags/tag171.xml"/><Relationship Id="rId3" Type="http://schemas.openxmlformats.org/officeDocument/2006/relationships/image" Target="file:///C:\Program%20Files%20(x86)\Tencent\TIM\Bin\Lets_Create/pic_temp/0_pic_quater_right_down.png" TargetMode="External"/><Relationship Id="rId2" Type="http://schemas.openxmlformats.org/officeDocument/2006/relationships/image" Target="../media/image11.png"/><Relationship Id="rId15" Type="http://schemas.openxmlformats.org/officeDocument/2006/relationships/slideLayout" Target="../slideLayouts/slideLayout17.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70.xml"/></Relationships>
</file>

<file path=ppt/slides/_rels/slide5.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image" Target="file:///C:\Program%20Files%20(x86)\Tencent\TIM\Bin\Lets_Create/pic_temp/1_pic_quater_left_down.png" TargetMode="External"/><Relationship Id="rId5" Type="http://schemas.openxmlformats.org/officeDocument/2006/relationships/image" Target="../media/image12.png"/><Relationship Id="rId4" Type="http://schemas.openxmlformats.org/officeDocument/2006/relationships/tags" Target="../tags/tag181.xml"/><Relationship Id="rId3" Type="http://schemas.openxmlformats.org/officeDocument/2006/relationships/image" Target="file:///C:\Program%20Files%20(x86)\Tencent\TIM\Bin\Lets_Create/pic_temp/0_pic_quater_right_down.png" TargetMode="External"/><Relationship Id="rId2" Type="http://schemas.openxmlformats.org/officeDocument/2006/relationships/image" Target="../media/image11.png"/><Relationship Id="rId10" Type="http://schemas.openxmlformats.org/officeDocument/2006/relationships/slideLayout" Target="../slideLayouts/slideLayout17.xml"/><Relationship Id="rId1" Type="http://schemas.openxmlformats.org/officeDocument/2006/relationships/tags" Target="../tags/tag180.xml"/></Relationships>
</file>

<file path=ppt/slides/_rels/slide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image" Target="file:///C:\Program%20Files%20(x86)\Tencent\TIM\Bin\Lets_Create/pic_temp/1_pic_quater_left_down.png" TargetMode="External"/><Relationship Id="rId5" Type="http://schemas.openxmlformats.org/officeDocument/2006/relationships/image" Target="../media/image12.png"/><Relationship Id="rId4" Type="http://schemas.openxmlformats.org/officeDocument/2006/relationships/tags" Target="../tags/tag186.xml"/><Relationship Id="rId3" Type="http://schemas.openxmlformats.org/officeDocument/2006/relationships/image" Target="file:///C:\Program%20Files%20(x86)\Tencent\TIM\Bin\Lets_Create/pic_temp/0_pic_quater_right_down.png" TargetMode="External"/><Relationship Id="rId2" Type="http://schemas.openxmlformats.org/officeDocument/2006/relationships/image" Target="../media/image11.png"/><Relationship Id="rId10" Type="http://schemas.openxmlformats.org/officeDocument/2006/relationships/slideLayout" Target="../slideLayouts/slideLayout17.xml"/><Relationship Id="rId1" Type="http://schemas.openxmlformats.org/officeDocument/2006/relationships/tags" Target="../tags/tag18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191.xml"/><Relationship Id="rId1" Type="http://schemas.openxmlformats.org/officeDocument/2006/relationships/tags" Target="../tags/tag1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1428115" y="785495"/>
            <a:ext cx="7152640" cy="1772920"/>
          </a:xfrm>
        </p:spPr>
        <p:txBody>
          <a:bodyPr>
            <a:normAutofit/>
          </a:bodyPr>
          <a:lstStyle/>
          <a:p>
            <a:pPr lvl="0" algn="ctr"/>
            <a:r>
              <a:rPr lang="zh-CN" altLang="en-US" dirty="0">
                <a:solidFill>
                  <a:schemeClr val="dk1">
                    <a:lumMod val="85000"/>
                    <a:lumOff val="15000"/>
                  </a:schemeClr>
                </a:solidFill>
              </a:rPr>
              <a:t>中国传统插花撒</a:t>
            </a:r>
            <a:r>
              <a:rPr lang="zh-CN" altLang="en-US" dirty="0">
                <a:solidFill>
                  <a:schemeClr val="dk1">
                    <a:lumMod val="85000"/>
                    <a:lumOff val="15000"/>
                  </a:schemeClr>
                </a:solidFill>
              </a:rPr>
              <a:t>技艺</a:t>
            </a:r>
            <a:br>
              <a:rPr lang="zh-CN" altLang="en-US" dirty="0">
                <a:solidFill>
                  <a:schemeClr val="dk1">
                    <a:lumMod val="85000"/>
                    <a:lumOff val="15000"/>
                  </a:schemeClr>
                </a:solidFill>
              </a:rPr>
            </a:br>
            <a:r>
              <a:rPr lang="zh-CN" altLang="en-US" dirty="0">
                <a:solidFill>
                  <a:schemeClr val="dk1">
                    <a:lumMod val="85000"/>
                    <a:lumOff val="15000"/>
                  </a:schemeClr>
                </a:solidFill>
              </a:rPr>
              <a:t>导论</a:t>
            </a:r>
            <a:endParaRPr lang="zh-CN" altLang="en-US" dirty="0">
              <a:solidFill>
                <a:schemeClr val="dk1">
                  <a:lumMod val="85000"/>
                  <a:lumOff val="15000"/>
                </a:schemeClr>
              </a:solidFill>
            </a:endParaRPr>
          </a:p>
        </p:txBody>
      </p:sp>
      <p:sp>
        <p:nvSpPr>
          <p:cNvPr id="2" name="文本占位符 1"/>
          <p:cNvSpPr>
            <a:spLocks noGrp="1"/>
          </p:cNvSpPr>
          <p:nvPr>
            <p:ph type="body" sz="quarter" idx="13"/>
            <p:custDataLst>
              <p:tags r:id="rId2"/>
            </p:custDataLst>
          </p:nvPr>
        </p:nvSpPr>
        <p:spPr>
          <a:xfrm>
            <a:off x="1549795" y="3520890"/>
            <a:ext cx="3391200" cy="406800"/>
          </a:xfrm>
        </p:spPr>
        <p:txBody>
          <a:bodyPr/>
          <a:lstStyle/>
          <a:p>
            <a:r>
              <a:rPr lang="zh-CN" altLang="en-US">
                <a:sym typeface="+mn-ea"/>
              </a:rPr>
              <a:t>主编：唐燕玲</a:t>
            </a:r>
            <a:r>
              <a:rPr lang="en-US" altLang="zh-CN">
                <a:sym typeface="+mn-ea"/>
              </a:rPr>
              <a:t> </a:t>
            </a:r>
            <a:r>
              <a:rPr lang="zh-CN" altLang="en-US">
                <a:sym typeface="+mn-ea"/>
              </a:rPr>
              <a:t>张超</a:t>
            </a:r>
            <a:r>
              <a:rPr lang="en-US" altLang="zh-CN">
                <a:sym typeface="+mn-ea"/>
              </a:rPr>
              <a:t> </a:t>
            </a:r>
            <a:r>
              <a:rPr lang="zh-CN" altLang="en-US">
                <a:sym typeface="+mn-ea"/>
              </a:rPr>
              <a:t>钱波</a:t>
            </a:r>
            <a:endParaRPr lang="zh-CN" altLang="en-US">
              <a:solidFill>
                <a:schemeClr val="accent1"/>
              </a:solidFill>
            </a:endParaRPr>
          </a:p>
        </p:txBody>
      </p:sp>
      <p:sp>
        <p:nvSpPr>
          <p:cNvPr id="3" name="文本占位符 2"/>
          <p:cNvSpPr>
            <a:spLocks noGrp="1"/>
          </p:cNvSpPr>
          <p:nvPr>
            <p:ph type="body" sz="quarter" idx="14"/>
            <p:custDataLst>
              <p:tags r:id="rId3"/>
            </p:custDataLst>
          </p:nvPr>
        </p:nvSpPr>
        <p:spPr>
          <a:xfrm>
            <a:off x="1692035" y="4232490"/>
            <a:ext cx="2534400" cy="406800"/>
          </a:xfrm>
        </p:spPr>
        <p:txBody>
          <a:bodyPr>
            <a:normAutofit fontScale="90000"/>
          </a:bodyPr>
          <a:lstStyle/>
          <a:p>
            <a:r>
              <a:rPr lang="zh-CN" altLang="en-US">
                <a:sym typeface="+mn-ea"/>
              </a:rPr>
              <a:t>广西师范大学出版社</a:t>
            </a:r>
            <a:endParaRPr lang="zh-CN" altLang="en-US">
              <a:solidFill>
                <a:schemeClr val="accent1"/>
              </a:solidFill>
            </a:endParaRPr>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cxnSp>
        <p:nvCxnSpPr>
          <p:cNvPr id="6" name="直接连接符 5"/>
          <p:cNvCxnSpPr/>
          <p:nvPr>
            <p:custDataLst>
              <p:tags r:id="rId7"/>
            </p:custDataLst>
          </p:nvPr>
        </p:nvCxnSpPr>
        <p:spPr>
          <a:xfrm>
            <a:off x="457204" y="304802"/>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11" name="Title 6"/>
          <p:cNvSpPr txBox="1"/>
          <p:nvPr>
            <p:custDataLst>
              <p:tags r:id="rId8"/>
            </p:custDataLst>
          </p:nvPr>
        </p:nvSpPr>
        <p:spPr>
          <a:xfrm>
            <a:off x="457161" y="1297804"/>
            <a:ext cx="11277678" cy="45671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rPr>
              <a:t>导论
撒技法是中国传统插花的一部分，是中国传统插花的核心技法和突出特征之一，是中国插花发展到明清完善成熟时期衍生出来的一种专门技艺和工具。它以花木植物的枝条为原材料，经过裁切、雕刻和绑扎造型，形成特定的立体结构，从而固定花枝，并对其组织布局。
传统插花发展至明末清初，无论在实践技艺还是理论思想上，都已经达到成熟和完善，主流的风格特点和理论体系得以确立。这段时间，技法和工具上有诸多创新，其中之一便是“撒”。
明末清初著名的造园家、 HYPERLINK "http://baike.baidu.com/view/3933543.htm" \t "http://baike.baidu.com/_blank" 戏剧理论家 、美学家、有“东方莎士比亚”之称的李渔在其著作《闲情偶寄 器玩部 制度第一 炉瓶》一节中，描述了他在插花实践中，发明并使用的一种独特的插花定枝技法——“撒”，并详细记载了来龙去脉：</a:t>
            </a:r>
            <a:endPar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endParaRPr>
          </a:p>
        </p:txBody>
      </p:sp>
    </p:spTree>
    <p:custDataLst>
      <p:tags r:id="rId9"/>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cxnSp>
        <p:nvCxnSpPr>
          <p:cNvPr id="6" name="直接连接符 5"/>
          <p:cNvCxnSpPr/>
          <p:nvPr>
            <p:custDataLst>
              <p:tags r:id="rId7"/>
            </p:custDataLst>
          </p:nvPr>
        </p:nvCxnSpPr>
        <p:spPr>
          <a:xfrm>
            <a:off x="457204" y="304802"/>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8"/>
          <p:cNvSpPr/>
          <p:nvPr>
            <p:custDataLst>
              <p:tags r:id="rId8"/>
            </p:custDataLst>
          </p:nvPr>
        </p:nvSpPr>
        <p:spPr>
          <a:xfrm>
            <a:off x="1115379" y="918453"/>
            <a:ext cx="9934947" cy="532532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cs typeface="+mn-ea"/>
              <a:sym typeface="+mn-lt"/>
            </a:endParaRPr>
          </a:p>
        </p:txBody>
      </p:sp>
      <p:cxnSp>
        <p:nvCxnSpPr>
          <p:cNvPr id="10" name="直接连接符 9"/>
          <p:cNvCxnSpPr/>
          <p:nvPr>
            <p:custDataLst>
              <p:tags r:id="rId9"/>
            </p:custDataLst>
          </p:nvPr>
        </p:nvCxnSpPr>
        <p:spPr>
          <a:xfrm>
            <a:off x="1278123" y="609371"/>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a:off x="1115377" y="686026"/>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10631342" y="6031678"/>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10468596" y="6108332"/>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6"/>
          <p:cNvSpPr txBox="1"/>
          <p:nvPr>
            <p:custDataLst>
              <p:tags r:id="rId13"/>
            </p:custDataLst>
          </p:nvPr>
        </p:nvSpPr>
        <p:spPr>
          <a:xfrm>
            <a:off x="1412527" y="1180231"/>
            <a:ext cx="9340650" cy="480176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rPr>
              <a:t>瓶以磁者为佳，养花之水清而难浊，且无铜腥气也。
然铜者有时而贵，以冬月生冰，磁者易裂，偶尔失防，遂成弃物，故当以铜者代之。然磁瓶置胆，即可保无是患。
胆用锡，切忌用铜。铜一沾水即发铜青，有铜青而再贮以水，较之未有铜青时，其腥十倍，故宜用锡。且锡柔易制，铜劲难为，价亦稍有低昂.其便不一而足也。
磁瓶用胆，人皆知之，胆中着撒，人则未之行也。
插花于瓶，必令中窾。其枝梗之有画意者随手插入，自然合宜.不则挪移布置之力不可少矣。
有一种倔强花枝，不肯听人指使，我欲置左，彼偏向右，我欲使仰，彼偏好垂。须用一物制之。</a:t>
            </a:r>
            <a:endPar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endParaRPr>
          </a:p>
        </p:txBody>
      </p:sp>
    </p:spTree>
    <p:custDataLst>
      <p:tags r:id="rId14"/>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cxnSp>
        <p:nvCxnSpPr>
          <p:cNvPr id="6" name="直接连接符 5"/>
          <p:cNvCxnSpPr/>
          <p:nvPr>
            <p:custDataLst>
              <p:tags r:id="rId7"/>
            </p:custDataLst>
          </p:nvPr>
        </p:nvCxnSpPr>
        <p:spPr>
          <a:xfrm>
            <a:off x="457204" y="304802"/>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8"/>
          <p:cNvSpPr/>
          <p:nvPr>
            <p:custDataLst>
              <p:tags r:id="rId8"/>
            </p:custDataLst>
          </p:nvPr>
        </p:nvSpPr>
        <p:spPr>
          <a:xfrm>
            <a:off x="1115379" y="918453"/>
            <a:ext cx="9934947" cy="532532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cs typeface="+mn-ea"/>
              <a:sym typeface="+mn-lt"/>
            </a:endParaRPr>
          </a:p>
        </p:txBody>
      </p:sp>
      <p:cxnSp>
        <p:nvCxnSpPr>
          <p:cNvPr id="10" name="直接连接符 9"/>
          <p:cNvCxnSpPr/>
          <p:nvPr>
            <p:custDataLst>
              <p:tags r:id="rId9"/>
            </p:custDataLst>
          </p:nvPr>
        </p:nvCxnSpPr>
        <p:spPr>
          <a:xfrm>
            <a:off x="1278123" y="609371"/>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a:off x="1115377" y="686026"/>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10631342" y="6031678"/>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10468596" y="6108332"/>
            <a:ext cx="444527" cy="444527"/>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6"/>
          <p:cNvSpPr txBox="1"/>
          <p:nvPr>
            <p:custDataLst>
              <p:tags r:id="rId13"/>
            </p:custDataLst>
          </p:nvPr>
        </p:nvSpPr>
        <p:spPr>
          <a:xfrm>
            <a:off x="1692431" y="1180231"/>
            <a:ext cx="8780841" cy="480176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rPr>
              <a:t>所谓撒也，以坚木为之，大小其形，勿拘一格，其中则或扁或方，或为三角，但须圆形其外，以便合瓶。
此物多备数十，以俟相机取用。总之不费一钱，与桌撒一同拾取，弃于彼者，复收于此。斯编一出，世间宁复有弃物乎？”
---节选自李渔《闲情偶寄 器玩部 制度第一 炉瓶》
译文：
花瓶最好用瓷器，养花的水清澈不脏，而且没有铜腥气。
然而铜器有时更好用，比如在冬天结冰的月份，瓷器容易冻裂，偶尔不小心，就成了废品，所以要用铜器来代替。但是在瓷瓶中放置内胆，就能确保没有这个缺陷。</a:t>
            </a:r>
            <a:endPar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endParaRPr>
          </a:p>
        </p:txBody>
      </p:sp>
    </p:spTree>
    <p:custDataLst>
      <p:tags r:id="rId14"/>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cxnSp>
        <p:nvCxnSpPr>
          <p:cNvPr id="6" name="直接连接符 5"/>
          <p:cNvCxnSpPr/>
          <p:nvPr>
            <p:custDataLst>
              <p:tags r:id="rId7"/>
            </p:custDataLst>
          </p:nvPr>
        </p:nvCxnSpPr>
        <p:spPr>
          <a:xfrm>
            <a:off x="457204" y="304802"/>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11" name="Title 6"/>
          <p:cNvSpPr txBox="1"/>
          <p:nvPr>
            <p:custDataLst>
              <p:tags r:id="rId8"/>
            </p:custDataLst>
          </p:nvPr>
        </p:nvSpPr>
        <p:spPr>
          <a:xfrm>
            <a:off x="457155" y="14668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rPr>
              <a:t>（制作）内胆要用锡，切忌用铜。铜一旦沾水就会生出铜青，有了铜青再盛水，比没有铜青的时候，铜腥气更重十倍，所以要用锡（来做内胆）。而且锡较柔软，容易制作，铜较坚硬，不好用。（两者的）价格也稍有高低。方便之处还不止这些。
瓷瓶里放内胆，人人都知道，内胆中做撒，却没见人用过。
花插在瓶中，一定是中空有孔的。用带有画意的枝梗随手插入，自然合适，不然就少不了费点挪移布置的力气。
有一种“倔强”的花枝，不肯听人的摆布，我要把它放左面，它偏要往右，我要让它上仰，它偏要下垂。必须用一种东西来控制它。
所谓“撒”，是用坚硬的木片来制作，大小形状不一定，中间或扁或方，或者三角形，但是外边缘必须是圆形的，以便贴合瓶口。</a:t>
            </a:r>
            <a:endPar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endParaRPr>
          </a:p>
        </p:txBody>
      </p:sp>
    </p:spTree>
    <p:custDataLst>
      <p:tags r:id="rId9"/>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0807065" y="5760085"/>
            <a:ext cx="1268730" cy="981075"/>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58420" y="5760720"/>
            <a:ext cx="1249680" cy="980440"/>
          </a:xfrm>
          <a:prstGeom prst="rect">
            <a:avLst/>
          </a:prstGeom>
        </p:spPr>
      </p:pic>
      <p:cxnSp>
        <p:nvCxnSpPr>
          <p:cNvPr id="6" name="直接连接符 5"/>
          <p:cNvCxnSpPr/>
          <p:nvPr>
            <p:custDataLst>
              <p:tags r:id="rId7"/>
            </p:custDataLst>
          </p:nvPr>
        </p:nvCxnSpPr>
        <p:spPr>
          <a:xfrm>
            <a:off x="457204" y="304802"/>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11" name="Title 6"/>
          <p:cNvSpPr txBox="1"/>
          <p:nvPr>
            <p:custDataLst>
              <p:tags r:id="rId8"/>
            </p:custDataLst>
          </p:nvPr>
        </p:nvSpPr>
        <p:spPr>
          <a:xfrm>
            <a:off x="2436630" y="1655979"/>
            <a:ext cx="7318740" cy="385084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rPr>
              <a:t>这个东西准备数十个，用到的时候就可以拿出来。不用花一分钱，跟桌撒一同捡来，那边不用这边用，这样的话，世上就没有废弃之物了吧？
自李渔开始，插花撒技法经过几个世纪的传承、发展，现在已经获得海内外插花行业的花艺师、专家学者和教育行政部门的一致认可与推崇。在高等院校花艺职业技能竞赛中，撒技法已经成为诸如瓶、缸等主题器形传统插花创作的默认强制技法。在社会展览和竞赛活动中，撒则是插花作品具有较高难度和体现较多中国传统特色的重要标志。</a:t>
            </a:r>
            <a:endParaRPr lang="zh-CN" altLang="en-US" sz="1800" spc="100" dirty="0">
              <a:ln w="3175">
                <a:noFill/>
                <a:prstDash val="dash"/>
              </a:ln>
              <a:solidFill>
                <a:schemeClr val="dk1">
                  <a:lumMod val="75000"/>
                  <a:lumOff val="25000"/>
                </a:schemeClr>
              </a:solidFill>
              <a:uFillTx/>
              <a:latin typeface="隶书" panose="02010509060101010101" pitchFamily="49" charset="-122"/>
              <a:ea typeface="隶书" panose="02010509060101010101" pitchFamily="49" charset="-122"/>
              <a:cs typeface="隶书" panose="02010509060101010101" pitchFamily="49" charset="-122"/>
            </a:endParaRPr>
          </a:p>
        </p:txBody>
      </p:sp>
    </p:spTree>
    <p:custDataLst>
      <p:tags r:id="rId9"/>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p:txBody>
          <a:bodyPr>
            <a:normAutofit fontScale="90000"/>
          </a:bodyPr>
          <a:lstStyle/>
          <a:p>
            <a:r>
              <a:rPr lang="zh-CN" altLang="en-US" sz="12445" dirty="0">
                <a:solidFill>
                  <a:schemeClr val="dk1">
                    <a:lumMod val="75000"/>
                    <a:lumOff val="25000"/>
                  </a:schemeClr>
                </a:solidFill>
              </a:rPr>
              <a:t>谢谢</a:t>
            </a:r>
            <a:endParaRPr lang="zh-CN" altLang="en-US" sz="12445" dirty="0">
              <a:solidFill>
                <a:schemeClr val="dk1">
                  <a:lumMod val="75000"/>
                  <a:lumOff val="25000"/>
                </a:schemeClr>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1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1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1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TEMPLATE_SUBCATEGORY" val="17"/>
  <p:tag name="KSO_WM_TEMPLATE_MASTER_TYPE" val="1"/>
  <p:tag name="KSO_WM_TEMPLATE_COLOR_TYPE" val="1"/>
  <p:tag name="KSO_WM_TAG_VERSION" val="1.0"/>
  <p:tag name="KSO_WM_BEAUTIFY_FLAG" val="#wm#"/>
  <p:tag name="KSO_WM_TEMPLATE_CATEGORY" val="custom"/>
  <p:tag name="KSO_WM_TEMPLATE_INDEX" val="20203614"/>
  <p:tag name="KSO_WM_TEMPLATE_MASTER_THUMB_INDEX" val="12"/>
  <p:tag name="KSO_WM_TEMPLATE_THUMBS_INDEX" val="1、5、9、10、11、12、13、14、15、17"/>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14_1*a*1"/>
  <p:tag name="KSO_WM_TEMPLATE_CATEGORY" val="custom"/>
  <p:tag name="KSO_WM_TEMPLATE_INDEX" val="20203614"/>
  <p:tag name="KSO_WM_UNIT_LAYERLEVEL" val="1"/>
  <p:tag name="KSO_WM_TAG_VERSION" val="1.0"/>
  <p:tag name="KSO_WM_BEAUTIFY_FLAG" val="#wm#"/>
  <p:tag name="KSO_WM_UNIT_ISCONTENTSTITLE" val="0"/>
  <p:tag name="KSO_WM_UNIT_PRESET_TEXT" val="中国古韵文化通用模板"/>
  <p:tag name="KSO_WM_UNIT_NOCLEAR" val="0"/>
  <p:tag name="KSO_WM_UNIT_VALUE" val="12"/>
  <p:tag name="KSO_WM_UNIT_TYPE" val="a"/>
  <p:tag name="KSO_WM_UNIT_INDEX" val="1"/>
  <p:tag name="KSO_WM_UNIT_ISNUMDGMTITLE" val="0"/>
  <p:tag name="KSO_WM_UNIT_TEXT_FILL_FORE_SCHEMECOLOR_INDEX_BRIGHTNESS" val="0.15"/>
  <p:tag name="KSO_WM_UNIT_TEXT_FILL_FORE_SCHEMECOLOR_INDEX" val="13"/>
  <p:tag name="KSO_WM_UNIT_TEXT_FILL_TYPE" val="1"/>
</p:tagLst>
</file>

<file path=ppt/tags/tag152.xml><?xml version="1.0" encoding="utf-8"?>
<p:tagLst xmlns:p="http://schemas.openxmlformats.org/presentationml/2006/main">
  <p:tag name="KSO_WM_UNIT_ISCONTENTSTITLE" val="0"/>
  <p:tag name="KSO_WM_UNIT_PRESET_TEXT" val="汇报人姓名"/>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2"/>
  <p:tag name="KSO_WM_UNIT_ID" val="custom20203614_1*b*2"/>
  <p:tag name="KSO_WM_TEMPLATE_CATEGORY" val="custom"/>
  <p:tag name="KSO_WM_TEMPLATE_INDEX" val="20203614"/>
  <p:tag name="KSO_WM_UNIT_LAYERLEVEL" val="1"/>
  <p:tag name="KSO_WM_TAG_VERSION" val="1.0"/>
  <p:tag name="KSO_WM_BEAUTIFY_FLAG" val="#wm#"/>
  <p:tag name="KSO_WM_UNIT_ISNUMDGMTITLE" val="0"/>
  <p:tag name="KSO_WM_UNIT_TEXT_FILL_FORE_SCHEMECOLOR_INDEX_BRIGHTNESS" val="0"/>
  <p:tag name="KSO_WM_UNIT_TEXT_FILL_FORE_SCHEMECOLOR_INDEX" val="5"/>
  <p:tag name="KSO_WM_UNIT_TEXT_FILL_TYPE" val="1"/>
</p:tagLst>
</file>

<file path=ppt/tags/tag153.xml><?xml version="1.0" encoding="utf-8"?>
<p:tagLst xmlns:p="http://schemas.openxmlformats.org/presentationml/2006/main">
  <p:tag name="KSO_WM_UNIT_ISCONTENTSTITLE" val="0"/>
  <p:tag name="KSO_WM_UNIT_PRESET_TEXT" val="汇报日期"/>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3"/>
  <p:tag name="KSO_WM_UNIT_ID" val="custom20203614_1*b*3"/>
  <p:tag name="KSO_WM_TEMPLATE_CATEGORY" val="custom"/>
  <p:tag name="KSO_WM_TEMPLATE_INDEX" val="20203614"/>
  <p:tag name="KSO_WM_UNIT_LAYERLEVEL" val="1"/>
  <p:tag name="KSO_WM_TAG_VERSION" val="1.0"/>
  <p:tag name="KSO_WM_BEAUTIFY_FLAG" val="#wm#"/>
  <p:tag name="KSO_WM_UNIT_ISNUMDGMTITLE" val="0"/>
  <p:tag name="KSO_WM_UNIT_TEXT_FILL_FORE_SCHEMECOLOR_INDEX_BRIGHTNESS" val="0"/>
  <p:tag name="KSO_WM_UNIT_TEXT_FILL_FORE_SCHEMECOLOR_INDEX" val="5"/>
  <p:tag name="KSO_WM_UNIT_TEXT_FILL_TYPE" val="1"/>
</p:tagLst>
</file>

<file path=ppt/tags/tag154.xml><?xml version="1.0" encoding="utf-8"?>
<p:tagLst xmlns:p="http://schemas.openxmlformats.org/presentationml/2006/main">
  <p:tag name="KSO_WM_SLIDE_ID" val="custom20203614_1"/>
  <p:tag name="KSO_WM_TEMPLATE_SUBCATEGORY" val="17"/>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03614"/>
  <p:tag name="KSO_WM_SLIDE_TYPE" val="title"/>
  <p:tag name="KSO_WM_SLIDE_SUBTYPE" val="pureTxt"/>
  <p:tag name="KSO_WM_SLIDE_LAYOUT" val="a_b"/>
  <p:tag name="KSO_WM_SLIDE_LAYOUT_CNT" val="1_3"/>
  <p:tag name="KSO_WM_TEMPLATE_MASTER_THUMB_INDEX" val="12"/>
  <p:tag name="KSO_WM_TEMPLATE_THUMBS_INDEX" val="1、5、9、10、11、12、13、14、15、17"/>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3*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3"/>
  <p:tag name="KSO_WM_UNIT_DEC_AREA_ID" val="8a3794c4b6e349188cfeedf5b6c3c579"/>
  <p:tag name="KSO_WM_UNIT_DECORATE_INFO" val="{&quot;ReferentInfo&quot;:{&quot;Id&quot;:&quot;d1a394a27fb4426d839dac8d39cf9a61&quot;,&quot;X&quot;:{&quot;Pos&quot;:1},&quot;Y&quot;:{&quot;Pos&quot;:0}},&quot;DecorateInfoX&quot;:{&quot;Pos&quot;:1,&quot;IsAbs&quot;:true},&quot;DecorateInfoY&quot;:{&quot;Pos&quot;:1,&quot;IsAbs&quot;:true},&quot;DecorateInfoW&quot;:{&quot;IsAbs&quot;:fals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2"/>
</p:tagLst>
</file>

<file path=ppt/tags/tag159.xml><?xml version="1.0" encoding="utf-8"?>
<p:tagLst xmlns:p="http://schemas.openxmlformats.org/presentationml/2006/main">
  <p:tag name="KSO_WM_SLIDE_ID" val="diagram20220058_3"/>
  <p:tag name="KSO_WM_TEMPLATE_SUBCATEGORY" val="25"/>
  <p:tag name="KSO_WM_TEMPLATE_MASTER_TYPE" val="0"/>
  <p:tag name="KSO_WM_TEMPLATE_COLOR_TYPE" val="0"/>
  <p:tag name="KSO_WM_SLIDE_ITEM_CNT" val="0"/>
  <p:tag name="KSO_WM_SLIDE_INDEX" val="3"/>
  <p:tag name="KSO_WM_TAG_VERSION" val="1.0"/>
  <p:tag name="KSO_WM_BEAUTIFY_FLAG" val="#wm#"/>
  <p:tag name="KSO_WM_TEMPLATE_CATEGORY" val="diagram"/>
  <p:tag name="KSO_WM_TEMPLATE_INDEX" val="20220058"/>
  <p:tag name="KSO_WM_SLIDE_TYPE" val="text"/>
  <p:tag name="KSO_WM_SLIDE_SUBTYPE" val="picTxt"/>
  <p:tag name="KSO_WM_SLIDE_LAYOUTTYPE" val="topbottom"/>
  <p:tag name="KSO_WM_SLIDE_SIZE" val="888*492"/>
  <p:tag name="KSO_WM_SLIDE_POSITION" val="36*24"/>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4-12-04T19:27:23&quot;,&quot;margin&quot;:{&quot;bottom&quot;:0.847000002861023,&quot;left&quot;:1.2699999809265137,&quot;right&quot;:1.2699999809265137,&quot;top&quot;:1.6929999589920044},&quot;type&quot;:0}"/>
  <p:tag name="KSO_WM_SLIDE_RATIO" val="1.777778"/>
  <p:tag name="KSO_WM_SLIDE_BACKGROUND" val="[&quot;general&quot;]"/>
  <p:tag name="KSO_WM_SLIDE_BACKGROUND_TYPE" val="general"/>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3*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3"/>
  <p:tag name="KSO_WM_UNIT_DEC_AREA_ID" val="8a3794c4b6e349188cfeedf5b6c3c579"/>
  <p:tag name="KSO_WM_UNIT_DECORATE_INFO" val="{&quot;ReferentInfo&quot;:{&quot;Id&quot;:&quot;d1a394a27fb4426d839dac8d39cf9a61&quot;,&quot;X&quot;:{&quot;Pos&quot;:1},&quot;Y&quot;:{&quot;Pos&quot;:0}},&quot;DecorateInfoX&quot;:{&quot;Pos&quot;:1,&quot;IsAbs&quot;:true},&quot;DecorateInfoY&quot;:{&quot;Pos&quot;:1,&quot;IsAbs&quot;:true},&quot;DecorateInfoW&quot;:{&quot;IsAbs&quot;:fals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6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2"/>
</p:tagLst>
</file>

<file path=ppt/tags/tag16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3"/>
</p:tagLst>
</file>

<file path=ppt/tags/tag16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6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6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7"/>
</p:tagLst>
</file>

<file path=ppt/tags/tag169.xml><?xml version="1.0" encoding="utf-8"?>
<p:tagLst xmlns:p="http://schemas.openxmlformats.org/presentationml/2006/main">
  <p:tag name="KSO_WM_SLIDE_ID" val="diagram20220058_3"/>
  <p:tag name="KSO_WM_TEMPLATE_SUBCATEGORY" val="25"/>
  <p:tag name="KSO_WM_TEMPLATE_MASTER_TYPE" val="0"/>
  <p:tag name="KSO_WM_TEMPLATE_COLOR_TYPE" val="0"/>
  <p:tag name="KSO_WM_SLIDE_ITEM_CNT" val="0"/>
  <p:tag name="KSO_WM_SLIDE_INDEX" val="3"/>
  <p:tag name="KSO_WM_TAG_VERSION" val="1.0"/>
  <p:tag name="KSO_WM_BEAUTIFY_FLAG" val="#wm#"/>
  <p:tag name="KSO_WM_TEMPLATE_CATEGORY" val="diagram"/>
  <p:tag name="KSO_WM_TEMPLATE_INDEX" val="20220058"/>
  <p:tag name="KSO_WM_SLIDE_TYPE" val="text"/>
  <p:tag name="KSO_WM_SLIDE_SUBTYPE" val="picTxt"/>
  <p:tag name="KSO_WM_SLIDE_LAYOUTTYPE" val="topbottom"/>
  <p:tag name="KSO_WM_SLIDE_SIZE" val="888*492"/>
  <p:tag name="KSO_WM_SLIDE_POSITION" val="36*24"/>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4-12-04T19:27:23&quot;,&quot;margin&quot;:{&quot;bottom&quot;:0.847000002861023,&quot;left&quot;:1.2699999809265137,&quot;right&quot;:1.2699999809265137,&quot;top&quot;:1.6929999589920044},&quot;type&quot;:0}"/>
  <p:tag name="KSO_WM_SLIDE_RATIO" val="1.777778"/>
  <p:tag name="KSO_WM_SLIDE_BACKGROUND" val="[&quot;general&quot;]"/>
  <p:tag name="KSO_WM_SLIDE_BACKGROUND_TYPE" val="general"/>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3*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3"/>
  <p:tag name="KSO_WM_UNIT_DEC_AREA_ID" val="8a3794c4b6e349188cfeedf5b6c3c579"/>
  <p:tag name="KSO_WM_UNIT_DECORATE_INFO" val="{&quot;ReferentInfo&quot;:{&quot;Id&quot;:&quot;d1a394a27fb4426d839dac8d39cf9a61&quot;,&quot;X&quot;:{&quot;Pos&quot;:1},&quot;Y&quot;:{&quot;Pos&quot;:0}},&quot;DecorateInfoX&quot;:{&quot;Pos&quot;:1,&quot;IsAbs&quot;:true},&quot;DecorateInfoY&quot;:{&quot;Pos&quot;:1,&quot;IsAbs&quot;:true},&quot;DecorateInfoW&quot;:{&quot;IsAbs&quot;:fals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7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2"/>
</p:tagLst>
</file>

<file path=ppt/tags/tag17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3"/>
</p:tagLst>
</file>

<file path=ppt/tags/tag17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7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7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7"/>
</p:tagLst>
</file>

<file path=ppt/tags/tag179.xml><?xml version="1.0" encoding="utf-8"?>
<p:tagLst xmlns:p="http://schemas.openxmlformats.org/presentationml/2006/main">
  <p:tag name="KSO_WM_SLIDE_ID" val="diagram20220058_3"/>
  <p:tag name="KSO_WM_TEMPLATE_SUBCATEGORY" val="25"/>
  <p:tag name="KSO_WM_TEMPLATE_MASTER_TYPE" val="0"/>
  <p:tag name="KSO_WM_TEMPLATE_COLOR_TYPE" val="0"/>
  <p:tag name="KSO_WM_SLIDE_ITEM_CNT" val="0"/>
  <p:tag name="KSO_WM_SLIDE_INDEX" val="3"/>
  <p:tag name="KSO_WM_TAG_VERSION" val="1.0"/>
  <p:tag name="KSO_WM_BEAUTIFY_FLAG" val="#wm#"/>
  <p:tag name="KSO_WM_TEMPLATE_CATEGORY" val="diagram"/>
  <p:tag name="KSO_WM_TEMPLATE_INDEX" val="20220058"/>
  <p:tag name="KSO_WM_SLIDE_TYPE" val="text"/>
  <p:tag name="KSO_WM_SLIDE_SUBTYPE" val="picTxt"/>
  <p:tag name="KSO_WM_SLIDE_LAYOUTTYPE" val="topbottom"/>
  <p:tag name="KSO_WM_SLIDE_SIZE" val="888*492"/>
  <p:tag name="KSO_WM_SLIDE_POSITION" val="36*24"/>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4-12-04T19:27:23&quot;,&quot;margin&quot;:{&quot;bottom&quot;:0.847000002861023,&quot;left&quot;:1.2699999809265137,&quot;right&quot;:1.2699999809265137,&quot;top&quot;:1.6929999589920044},&quot;type&quot;:0}"/>
  <p:tag name="KSO_WM_SLIDE_RATIO" val="1.777778"/>
  <p:tag name="KSO_WM_SLIDE_BACKGROUND" val="[&quot;general&quot;]"/>
  <p:tag name="KSO_WM_SLIDE_BACKGROUND_TYPE" val="general"/>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3*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3"/>
  <p:tag name="KSO_WM_UNIT_DEC_AREA_ID" val="8a3794c4b6e349188cfeedf5b6c3c579"/>
  <p:tag name="KSO_WM_UNIT_DECORATE_INFO" val="{&quot;ReferentInfo&quot;:{&quot;Id&quot;:&quot;d1a394a27fb4426d839dac8d39cf9a61&quot;,&quot;X&quot;:{&quot;Pos&quot;:1},&quot;Y&quot;:{&quot;Pos&quot;:0}},&quot;DecorateInfoX&quot;:{&quot;Pos&quot;:1,&quot;IsAbs&quot;:true},&quot;DecorateInfoY&quot;:{&quot;Pos&quot;:1,&quot;IsAbs&quot;:true},&quot;DecorateInfoW&quot;:{&quot;IsAbs&quot;:fals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8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2"/>
</p:tagLst>
</file>

<file path=ppt/tags/tag184.xml><?xml version="1.0" encoding="utf-8"?>
<p:tagLst xmlns:p="http://schemas.openxmlformats.org/presentationml/2006/main">
  <p:tag name="KSO_WM_SLIDE_ID" val="diagram20220058_3"/>
  <p:tag name="KSO_WM_TEMPLATE_SUBCATEGORY" val="25"/>
  <p:tag name="KSO_WM_TEMPLATE_MASTER_TYPE" val="0"/>
  <p:tag name="KSO_WM_TEMPLATE_COLOR_TYPE" val="0"/>
  <p:tag name="KSO_WM_SLIDE_ITEM_CNT" val="0"/>
  <p:tag name="KSO_WM_SLIDE_INDEX" val="3"/>
  <p:tag name="KSO_WM_TAG_VERSION" val="1.0"/>
  <p:tag name="KSO_WM_BEAUTIFY_FLAG" val="#wm#"/>
  <p:tag name="KSO_WM_TEMPLATE_CATEGORY" val="diagram"/>
  <p:tag name="KSO_WM_TEMPLATE_INDEX" val="20220058"/>
  <p:tag name="KSO_WM_SLIDE_TYPE" val="text"/>
  <p:tag name="KSO_WM_SLIDE_SUBTYPE" val="picTxt"/>
  <p:tag name="KSO_WM_SLIDE_LAYOUTTYPE" val="topbottom"/>
  <p:tag name="KSO_WM_SLIDE_SIZE" val="888*492"/>
  <p:tag name="KSO_WM_SLIDE_POSITION" val="36*24"/>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4-12-04T19:27:23&quot;,&quot;margin&quot;:{&quot;bottom&quot;:0.847000002861023,&quot;left&quot;:1.2699999809265137,&quot;right&quot;:1.2699999809265137,&quot;top&quot;:1.6929999589920044},&quot;type&quot;:0}"/>
  <p:tag name="KSO_WM_SLIDE_RATIO" val="1.777778"/>
  <p:tag name="KSO_WM_SLIDE_BACKGROUND" val="[&quot;general&quot;]"/>
  <p:tag name="KSO_WM_SLIDE_BACKGROUND_TYPE" val="general"/>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3*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3"/>
  <p:tag name="KSO_WM_UNIT_DEC_AREA_ID" val="8a3794c4b6e349188cfeedf5b6c3c579"/>
  <p:tag name="KSO_WM_UNIT_DECORATE_INFO" val="{&quot;ReferentInfo&quot;:{&quot;Id&quot;:&quot;d1a394a27fb4426d839dac8d39cf9a61&quot;,&quot;X&quot;:{&quot;Pos&quot;:1},&quot;Y&quot;:{&quot;Pos&quot;:0}},&quot;DecorateInfoX&quot;:{&quot;Pos&quot;:1,&quot;IsAbs&quot;:true},&quot;DecorateInfoY&quot;:{&quot;Pos&quot;:1,&quot;IsAbs&quot;:true},&quot;DecorateInfoW&quot;:{&quot;IsAbs&quot;:fals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3"/>
</p:tagLst>
</file>

<file path=ppt/tags/tag189.xml><?xml version="1.0" encoding="utf-8"?>
<p:tagLst xmlns:p="http://schemas.openxmlformats.org/presentationml/2006/main">
  <p:tag name="KSO_WM_SLIDE_ID" val="diagram20220058_3"/>
  <p:tag name="KSO_WM_TEMPLATE_SUBCATEGORY" val="25"/>
  <p:tag name="KSO_WM_TEMPLATE_MASTER_TYPE" val="0"/>
  <p:tag name="KSO_WM_TEMPLATE_COLOR_TYPE" val="0"/>
  <p:tag name="KSO_WM_SLIDE_ITEM_CNT" val="0"/>
  <p:tag name="KSO_WM_SLIDE_INDEX" val="3"/>
  <p:tag name="KSO_WM_TAG_VERSION" val="1.0"/>
  <p:tag name="KSO_WM_BEAUTIFY_FLAG" val="#wm#"/>
  <p:tag name="KSO_WM_TEMPLATE_CATEGORY" val="diagram"/>
  <p:tag name="KSO_WM_TEMPLATE_INDEX" val="20220058"/>
  <p:tag name="KSO_WM_SLIDE_TYPE" val="text"/>
  <p:tag name="KSO_WM_SLIDE_SUBTYPE" val="picTxt"/>
  <p:tag name="KSO_WM_SLIDE_LAYOUTTYPE" val="topbottom"/>
  <p:tag name="KSO_WM_SLIDE_SIZE" val="888*492"/>
  <p:tag name="KSO_WM_SLIDE_POSITION" val="36*24"/>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4-12-04T19:27:23&quot;,&quot;margin&quot;:{&quot;bottom&quot;:0.847000002861023,&quot;left&quot;:1.2699999809265137,&quot;right&quot;:1.2699999809265137,&quot;top&quot;:1.6929999589920044},&quot;type&quot;:0}"/>
  <p:tag name="KSO_WM_SLIDE_RATIO" val="1.777778"/>
  <p:tag name="KSO_WM_SLIDE_BACKGROUND" val="[&quot;general&quot;]"/>
  <p:tag name="KSO_WM_SLIDE_BACKGROUND_TYPE" val="general"/>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14_17*a*1"/>
  <p:tag name="KSO_WM_TEMPLATE_CATEGORY" val="custom"/>
  <p:tag name="KSO_WM_TEMPLATE_INDEX" val="20203614"/>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再会 "/>
  <p:tag name="KSO_WM_UNIT_ISNUMDGMTITLE" val="0"/>
  <p:tag name="KSO_WM_UNIT_TEXT_FILL_FORE_SCHEMECOLOR_INDEX_BRIGHTNESS" val="0.25"/>
  <p:tag name="KSO_WM_UNIT_TEXT_FILL_FORE_SCHEMECOLOR_INDEX" val="13"/>
  <p:tag name="KSO_WM_UNIT_TEXT_FILL_TYPE" val="1"/>
</p:tagLst>
</file>

<file path=ppt/tags/tag191.xml><?xml version="1.0" encoding="utf-8"?>
<p:tagLst xmlns:p="http://schemas.openxmlformats.org/presentationml/2006/main">
  <p:tag name="KSO_WM_SLIDE_ID" val="custom20203614_17"/>
  <p:tag name="KSO_WM_TEMPLATE_SUBCATEGORY" val="17"/>
  <p:tag name="KSO_WM_TEMPLATE_MASTER_TYPE" val="1"/>
  <p:tag name="KSO_WM_TEMPLATE_COLOR_TYPE" val="1"/>
  <p:tag name="KSO_WM_SLIDE_ITEM_CNT" val="0"/>
  <p:tag name="KSO_WM_SLIDE_INDEX" val="17"/>
  <p:tag name="KSO_WM_TAG_VERSION" val="1.0"/>
  <p:tag name="KSO_WM_BEAUTIFY_FLAG" val="#wm#"/>
  <p:tag name="KSO_WM_TEMPLATE_CATEGORY" val="custom"/>
  <p:tag name="KSO_WM_TEMPLATE_INDEX" val="20203614"/>
  <p:tag name="KSO_WM_SLIDE_TYPE" val="endPage"/>
  <p:tag name="KSO_WM_SLIDE_SUBTYPE" val="pureTxt"/>
  <p:tag name="KSO_WM_SLIDE_LAYOUT" val="a_b"/>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frame"/>
  <p:tag name="KSO_WM_SLIDE_BK_DARK_LIGHT" val="2"/>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CF5FA"/>
      </a:dk2>
      <a:lt2>
        <a:srgbClr val="FFFFFF"/>
      </a:lt2>
      <a:accent1>
        <a:srgbClr val="566991"/>
      </a:accent1>
      <a:accent2>
        <a:srgbClr val="6F798C"/>
      </a:accent2>
      <a:accent3>
        <a:srgbClr val="858785"/>
      </a:accent3>
      <a:accent4>
        <a:srgbClr val="9E9881"/>
      </a:accent4>
      <a:accent5>
        <a:srgbClr val="B4A77B"/>
      </a:accent5>
      <a:accent6>
        <a:srgbClr val="CDB574"/>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1435</Words>
  <Application>WPS 演示</Application>
  <PresentationFormat>宽屏</PresentationFormat>
  <Paragraphs>18</Paragraphs>
  <Slides>7</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7</vt:i4>
      </vt:variant>
    </vt:vector>
  </HeadingPairs>
  <TitlesOfParts>
    <vt:vector size="20" baseType="lpstr">
      <vt:lpstr>Arial</vt:lpstr>
      <vt:lpstr>宋体</vt:lpstr>
      <vt:lpstr>Wingdings</vt:lpstr>
      <vt:lpstr>隶书</vt:lpstr>
      <vt:lpstr>汉仪尚巍手书W</vt:lpstr>
      <vt:lpstr>Viner Hand ITC</vt:lpstr>
      <vt:lpstr>Segoe UI</vt:lpstr>
      <vt:lpstr>微软雅黑</vt:lpstr>
      <vt:lpstr>Arial Unicode MS</vt:lpstr>
      <vt:lpstr>Arial Black</vt:lpstr>
      <vt:lpstr>Calibri</vt:lpstr>
      <vt:lpstr>Office 主题​​</vt:lpstr>
      <vt:lpstr>1_Office 主题​​</vt:lpstr>
      <vt:lpstr>导论</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唐yanling</cp:lastModifiedBy>
  <cp:revision>3</cp:revision>
  <dcterms:created xsi:type="dcterms:W3CDTF">2024-12-04T11:27:00Z</dcterms:created>
  <dcterms:modified xsi:type="dcterms:W3CDTF">2024-12-04T11:28:38Z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2052-12.1.0.18912</vt:lpwstr>
  </property>
  <property fmtid="{D5CDD505-2E9C-101B-9397-08002B2CF9AE}" pid="3" name="ICV">
    <vt:lpwstr/>
  </property>
</Properties>
</file>