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56" r:id="rId5"/>
    <p:sldId id="257" r:id="rId6"/>
    <p:sldId id="25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89B54-667D-4AB9-91C2-6053F4511B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315EF-5D65-4E3C-B487-D3DF38782C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数学三</a:t>
            </a:r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929" y="1204383"/>
            <a:ext cx="8090862" cy="444923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062367" y="3007362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75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8484" y="3028890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14914" y="3034741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39596" y="3477721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12154" y="4303833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07203" y="4736141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07203" y="5138462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16590" y="5161475"/>
            <a:ext cx="733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553" y="1534464"/>
            <a:ext cx="8026824" cy="4002386"/>
          </a:xfrm>
        </p:spPr>
      </p:pic>
      <p:sp>
        <p:nvSpPr>
          <p:cNvPr id="6" name="文本框 5"/>
          <p:cNvSpPr txBox="1"/>
          <p:nvPr/>
        </p:nvSpPr>
        <p:spPr>
          <a:xfrm>
            <a:off x="6760253" y="4616142"/>
            <a:ext cx="788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7995" y="5035170"/>
            <a:ext cx="788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内容占位符 12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93" y="1469970"/>
            <a:ext cx="9967541" cy="2925455"/>
          </a:xfrm>
        </p:spPr>
      </p:pic>
      <p:sp>
        <p:nvSpPr>
          <p:cNvPr id="14" name="文本框 13"/>
          <p:cNvSpPr txBox="1"/>
          <p:nvPr/>
        </p:nvSpPr>
        <p:spPr>
          <a:xfrm>
            <a:off x="10272250" y="2943421"/>
            <a:ext cx="492443" cy="996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张良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71921" y="371908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沛公</a:t>
            </a:r>
            <a:endParaRPr lang="zh-CN" altLang="en-US" sz="2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WPS 演示</Application>
  <PresentationFormat>宽屏</PresentationFormat>
  <Paragraphs>32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黑体</vt:lpstr>
      <vt:lpstr>Times New Roman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9</cp:revision>
  <dcterms:created xsi:type="dcterms:W3CDTF">2025-02-02T01:40:00Z</dcterms:created>
  <dcterms:modified xsi:type="dcterms:W3CDTF">2025-02-12T09:23:47Z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5F3F09B1D73E44608047DE0E73A4A82E_12</vt:lpwstr>
  </property>
  <property fmtid="{D5CDD505-2E9C-101B-9397-08002B2CF9AE}" pid="3" name="KSOProductBuildVer">
    <vt:lpwstr>2052-12.1.0.19770</vt:lpwstr>
  </property>
</Properties>
</file>