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91" r:id="rId4"/>
    <p:sldId id="292" r:id="rId5"/>
    <p:sldId id="293" r:id="rId6"/>
    <p:sldId id="294" r:id="rId7"/>
    <p:sldId id="295" r:id="rId8"/>
    <p:sldId id="296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4" userDrawn="1">
          <p15:clr>
            <a:srgbClr val="A4A3A4"/>
          </p15:clr>
        </p15:guide>
        <p15:guide id="2" pos="3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04"/>
        <p:guide pos="386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1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4250" y="692785"/>
            <a:ext cx="7768590" cy="57632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11295" y="5828030"/>
            <a:ext cx="1312545" cy="4845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坚持自我</a:t>
            </a:r>
            <a:endParaRPr lang="zh-CN" altLang="en-US" sz="1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95600" y="3594735"/>
            <a:ext cx="323024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自己与别人相聚和惜别的情景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38670" y="3269615"/>
            <a:ext cx="141668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联想生活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</a:t>
            </a:r>
            <a:endParaRPr lang="zh-CN" altLang="en-US" sz="1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56730" y="5504815"/>
            <a:ext cx="1777365" cy="3568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谦虚、坚韧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67990" y="5828665"/>
            <a:ext cx="499110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拔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22655"/>
            <a:ext cx="10968355" cy="46780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53590" y="4657090"/>
            <a:ext cx="756285" cy="368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钥匙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53030" y="3759835"/>
            <a:ext cx="3088005" cy="3943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对漓江的赞美和喜爱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64345" y="3300730"/>
            <a:ext cx="11988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绿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69630" y="3300730"/>
            <a:ext cx="8280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42760" y="5104130"/>
            <a:ext cx="25215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让人到达成功的顶峰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52690" y="3300730"/>
            <a:ext cx="6826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67355" y="3300730"/>
            <a:ext cx="12084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排比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21510" y="5104130"/>
            <a:ext cx="19361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让人茁壮成长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27825" y="4657090"/>
            <a:ext cx="1265555" cy="368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良药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8" grpId="0"/>
      <p:bldP spid="7" grpId="0"/>
      <p:bldP spid="6" grpId="0"/>
      <p:bldP spid="5" grpId="0"/>
      <p:bldP spid="14" grpId="0"/>
      <p:bldP spid="13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-1_02"/>
          <p:cNvPicPr>
            <a:picLocks noChangeAspect="1"/>
          </p:cNvPicPr>
          <p:nvPr/>
        </p:nvPicPr>
        <p:blipFill>
          <a:blip r:embed="rId1"/>
          <a:srcRect r="3328"/>
          <a:stretch>
            <a:fillRect/>
          </a:stretch>
        </p:blipFill>
        <p:spPr>
          <a:xfrm>
            <a:off x="676275" y="1432560"/>
            <a:ext cx="10901045" cy="32550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28243" y="37299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微睡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19083" y="37299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呼吸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0263" y="37299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摇曳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10280" y="3260090"/>
            <a:ext cx="1265555" cy="4343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并列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02483" y="37299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醒来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5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209675"/>
            <a:ext cx="10952480" cy="47167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37815" y="1746885"/>
            <a:ext cx="4445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34630" y="1746885"/>
            <a:ext cx="4445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37105" y="2204085"/>
            <a:ext cx="4445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99150" y="1746885"/>
            <a:ext cx="4159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900410" y="1746885"/>
            <a:ext cx="4159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82210" y="2204085"/>
            <a:ext cx="8572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12635" y="5445760"/>
            <a:ext cx="18884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BINGJIANG LU</a:t>
            </a:r>
            <a:endParaRPr lang="en-US" altLang="zh-CN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42155" y="5445760"/>
            <a:ext cx="15849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SHANGHAI LU</a:t>
            </a:r>
            <a:endParaRPr lang="en-US" altLang="zh-CN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36103" y="54457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SUZHOU</a:t>
            </a:r>
            <a:endParaRPr lang="en-US" altLang="zh-CN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831070" y="5375910"/>
            <a:ext cx="8839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6" grpId="0"/>
      <p:bldP spid="9" grpId="0"/>
      <p:bldP spid="7" grpId="0"/>
      <p:bldP spid="10" grpId="0"/>
      <p:bldP spid="13" grpId="0"/>
      <p:bldP spid="12" grpId="0"/>
      <p:bldP spid="11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-2_01"/>
          <p:cNvPicPr>
            <a:picLocks noChangeAspect="1"/>
          </p:cNvPicPr>
          <p:nvPr/>
        </p:nvPicPr>
        <p:blipFill>
          <a:blip r:embed="rId1"/>
          <a:srcRect l="5886" r="2431" b="1950"/>
          <a:stretch>
            <a:fillRect/>
          </a:stretch>
        </p:blipFill>
        <p:spPr>
          <a:xfrm>
            <a:off x="611505" y="1612900"/>
            <a:ext cx="10968990" cy="1948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79815" y="2096135"/>
            <a:ext cx="4629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-2_02"/>
          <p:cNvPicPr>
            <a:picLocks noChangeAspect="1"/>
          </p:cNvPicPr>
          <p:nvPr/>
        </p:nvPicPr>
        <p:blipFill>
          <a:blip r:embed="rId1"/>
          <a:srcRect l="2188" b="824"/>
          <a:stretch>
            <a:fillRect/>
          </a:stretch>
        </p:blipFill>
        <p:spPr>
          <a:xfrm>
            <a:off x="1183640" y="748030"/>
            <a:ext cx="9904730" cy="55016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265285" y="4130040"/>
            <a:ext cx="10490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面场圃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92620" y="4130040"/>
            <a:ext cx="13601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青山</a:t>
            </a:r>
            <a:endParaRPr lang="zh-CN" altLang="en-US" sz="2000" b="1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33365" y="4130040"/>
            <a:ext cx="8185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绿树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18635" y="4130040"/>
            <a:ext cx="7270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田家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66670" y="4130040"/>
            <a:ext cx="951230" cy="4267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鸡黍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45710" y="4556760"/>
            <a:ext cx="9448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菊花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53080" y="4556760"/>
            <a:ext cx="8413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重阳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40155" y="4556760"/>
            <a:ext cx="1011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话桑麻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18318" y="58508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插茱萸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40673" y="58508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登高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06345" y="5424170"/>
            <a:ext cx="1137920" cy="3568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赏菊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40095" y="4983480"/>
            <a:ext cx="11525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重阳节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7" grpId="0"/>
      <p:bldP spid="14" grpId="0"/>
      <p:bldP spid="13" grpId="0"/>
      <p:bldP spid="12" grpId="0"/>
      <p:bldP spid="18" grpId="0"/>
      <p:bldP spid="17" grpId="0"/>
      <p:bldP spid="16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711180" cy="34696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28820" y="1490345"/>
            <a:ext cx="13030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老朋友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52880" y="2844800"/>
            <a:ext cx="64420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他们会聊庄稼的收成、美食的甘甜、这些年的境况等。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56680" y="1949450"/>
            <a:ext cx="259588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田园风光(乡村生活)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40823" y="19494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深厚情谊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51060" y="1490345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把酒言欢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8" grpId="0"/>
      <p:bldP spid="7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1582c74f-c3cb-4b04-9b0e-6c549c95261e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</Words>
  <Application>WPS 演示</Application>
  <PresentationFormat>宽屏</PresentationFormat>
  <Paragraphs>95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170</cp:revision>
  <dcterms:created xsi:type="dcterms:W3CDTF">2019-06-19T02:08:00Z</dcterms:created>
  <dcterms:modified xsi:type="dcterms:W3CDTF">2024-09-04T03:07:14Z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