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91" r:id="rId3"/>
    <p:sldId id="292" r:id="rId4"/>
    <p:sldId id="293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6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7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0120" y="887095"/>
            <a:ext cx="10408920" cy="5142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20115"/>
            <a:ext cx="10948670" cy="4848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028555" y="1009015"/>
            <a:ext cx="418465" cy="3917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88250" y="2099310"/>
            <a:ext cx="3879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88250" y="3683000"/>
            <a:ext cx="387985" cy="4337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0090" y="5301615"/>
            <a:ext cx="9061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640" y="943610"/>
            <a:ext cx="10279380" cy="50539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6535" y="2465705"/>
            <a:ext cx="8831580" cy="3778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一会儿，只听见屏风里面醒木一拍，全场马上静悄悄的，没有人敢大声说话。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05405" y="3504565"/>
            <a:ext cx="88595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从侧面表现了口技表演者技艺的高超，为下文精彩的表演作铺垫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0275" y="4363085"/>
            <a:ext cx="10441305" cy="147637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口技者用声音表演了一家人深夜醒来的情形：犬吠声，妇女用手轻拍 孩子的声音，口里哼着哄孩子的声音，孩子含着乳头的啼哭声，大孩子刚醒过来的声音，丈夫责骂大孩子的声音，这些声音同时响起，惟妙惟肖，十分神奇。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43095" y="2978150"/>
            <a:ext cx="499745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2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32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</Words>
  <Application>WPS 演示</Application>
  <PresentationFormat>宽屏</PresentationFormat>
  <Paragraphs>16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2024-08-21T03:26:34Z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