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83" r:id="rId3"/>
    <p:sldId id="284" r:id="rId4"/>
    <p:sldId id="285" r:id="rId5"/>
    <p:sldId id="286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7" userDrawn="1">
          <p15:clr>
            <a:srgbClr val="A4A3A4"/>
          </p15:clr>
        </p15:guide>
        <p15:guide id="2" pos="376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47"/>
        <p:guide pos="3769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6835140" y="4249420"/>
            <a:ext cx="4032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5894705" y="4744085"/>
            <a:ext cx="4032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8313420" y="3307080"/>
            <a:ext cx="32258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pic>
        <p:nvPicPr>
          <p:cNvPr id="2" name="图片 1" descr="1-2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2710" y="1392555"/>
            <a:ext cx="7092315" cy="415099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310630" y="300863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相反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838700" y="3472180"/>
            <a:ext cx="51816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右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243955" y="3488055"/>
            <a:ext cx="51816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左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804785" y="3459480"/>
            <a:ext cx="51816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右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869045" y="5123180"/>
            <a:ext cx="93218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-7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2" grpId="0"/>
      <p:bldP spid="12" grpId="1"/>
      <p:bldP spid="11" grpId="0"/>
      <p:bldP spid="11" grpId="1"/>
      <p:bldP spid="3" grpId="0"/>
      <p:bldP spid="3" grpId="1"/>
      <p:bldP spid="4" grpId="0"/>
      <p:bldP spid="4" grpId="1"/>
      <p:bldP spid="5" grpId="0"/>
      <p:bldP spid="5" grpId="1"/>
      <p:bldP spid="7" grpId="0"/>
      <p:bldP spid="7" grpId="1"/>
      <p:bldP spid="8" grpId="0"/>
      <p:bldP spid="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6835140" y="4249420"/>
            <a:ext cx="4032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5894705" y="4744085"/>
            <a:ext cx="4032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8313420" y="3307080"/>
            <a:ext cx="32258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pic>
        <p:nvPicPr>
          <p:cNvPr id="2" name="图片 1" descr="1-2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8770" y="2199640"/>
            <a:ext cx="7179945" cy="241808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408680" y="4145280"/>
            <a:ext cx="61531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5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183380" y="4145280"/>
            <a:ext cx="87058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1.5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/>
              <p:cNvSpPr txBox="1"/>
              <p:nvPr/>
            </p:nvSpPr>
            <p:spPr>
              <a:xfrm>
                <a:off x="5100320" y="3950335"/>
                <a:ext cx="479425" cy="64262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>
                              <a:solidFill>
                                <a:srgbClr val="F0127D"/>
                              </a:solidFill>
                              <a:uFillTx/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2000" i="1">
                              <a:solidFill>
                                <a:srgbClr val="F0127D"/>
                              </a:solidFill>
                              <a:uFillTx/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4</m:t>
                          </m:r>
                        </m:num>
                        <m:den>
                          <m:r>
                            <a:rPr lang="en-US" altLang="zh-CN" sz="2000" i="1">
                              <a:solidFill>
                                <a:srgbClr val="F0127D"/>
                              </a:solidFill>
                              <a:uFillTx/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US" altLang="zh-CN" sz="2000">
                  <a:solidFill>
                    <a:srgbClr val="F0127D"/>
                  </a:solidFill>
                  <a:uFillTx/>
                  <a:latin typeface="Times New Roman" panose="02020603050405020304" charset="0"/>
                  <a:ea typeface="黑体" panose="02010609060101010101" charset="-122"/>
                </a:endParaRPr>
              </a:p>
            </p:txBody>
          </p:sp>
        </mc:Choice>
        <mc:Fallback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00320" y="3950335"/>
                <a:ext cx="479425" cy="642620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/>
          <p:cNvSpPr txBox="1"/>
          <p:nvPr/>
        </p:nvSpPr>
        <p:spPr>
          <a:xfrm>
            <a:off x="6916420" y="4156075"/>
            <a:ext cx="47942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-3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/>
              <p:cNvSpPr txBox="1"/>
              <p:nvPr/>
            </p:nvSpPr>
            <p:spPr>
              <a:xfrm>
                <a:off x="7747000" y="4048125"/>
                <a:ext cx="821690" cy="74041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r>
                  <a:rPr lang="en-US" altLang="zh-CN" sz="2000">
                    <a:solidFill>
                      <a:srgbClr val="F0127D"/>
                    </a:solidFill>
                    <a:uFillTx/>
                    <a:latin typeface="Times New Roman" panose="02020603050405020304" charset="0"/>
                    <a:ea typeface="黑体" panose="02010609060101010101" charset="-122"/>
                  </a:rPr>
                  <a:t>-4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i="1">
                            <a:solidFill>
                              <a:srgbClr val="F0127D"/>
                            </a:solidFill>
                            <a:uFillTx/>
                            <a:latin typeface="Cambria Math" panose="02040503050406030204" charset="0"/>
                            <a:ea typeface="黑体" panose="02010609060101010101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2000" i="1">
                            <a:solidFill>
                              <a:srgbClr val="F0127D"/>
                            </a:solidFill>
                            <a:uFillTx/>
                            <a:latin typeface="Cambria Math" panose="02040503050406030204" charset="0"/>
                            <a:ea typeface="黑体" panose="02010609060101010101" charset="-122"/>
                            <a:cs typeface="Cambria Math" panose="02040503050406030204" charset="0"/>
                          </a:rPr>
                          <m:t>1</m:t>
                        </m:r>
                      </m:num>
                      <m:den>
                        <m:r>
                          <a:rPr lang="en-US" altLang="zh-CN" sz="2000" i="1">
                            <a:solidFill>
                              <a:srgbClr val="F0127D"/>
                            </a:solidFill>
                            <a:uFillTx/>
                            <a:latin typeface="Cambria Math" panose="02040503050406030204" charset="0"/>
                            <a:ea typeface="黑体" panose="02010609060101010101" charset="-122"/>
                            <a:cs typeface="Cambria Math" panose="02040503050406030204" charset="0"/>
                          </a:rPr>
                          <m:t>2</m:t>
                        </m:r>
                      </m:den>
                    </m:f>
                  </m:oMath>
                </a14:m>
                <a:endParaRPr lang="en-US" altLang="zh-CN" sz="2000">
                  <a:solidFill>
                    <a:srgbClr val="F0127D"/>
                  </a:solidFill>
                  <a:uFillTx/>
                  <a:latin typeface="Times New Roman" panose="02020603050405020304" charset="0"/>
                  <a:ea typeface="黑体" panose="02010609060101010101" charset="-122"/>
                </a:endParaRPr>
              </a:p>
              <a:p>
                <a:endParaRPr lang="en-US" altLang="zh-CN" sz="2000">
                  <a:solidFill>
                    <a:srgbClr val="F0127D"/>
                  </a:solidFill>
                  <a:uFillTx/>
                  <a:latin typeface="Times New Roman" panose="02020603050405020304" charset="0"/>
                  <a:ea typeface="黑体" panose="02010609060101010101" charset="-122"/>
                </a:endParaRPr>
              </a:p>
            </p:txBody>
          </p:sp>
        </mc:Choice>
        <mc:Fallback>
          <p:sp>
            <p:nvSpPr>
              <p:cNvPr id="9" name="文本框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47000" y="4048125"/>
                <a:ext cx="821690" cy="740410"/>
              </a:xfrm>
              <a:prstGeom prst="rect">
                <a:avLst/>
              </a:prstGeom>
              <a:blipFill rotWithShape="1">
                <a:blip r:embed="rId3"/>
                <a:stretch>
                  <a:fillRect b="-58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/>
              <p:cNvSpPr txBox="1"/>
              <p:nvPr/>
            </p:nvSpPr>
            <p:spPr>
              <a:xfrm>
                <a:off x="5936615" y="3961130"/>
                <a:ext cx="553085" cy="81915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>
                              <a:solidFill>
                                <a:srgbClr val="F0127D"/>
                              </a:solidFill>
                              <a:uFillTx/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2000" i="1">
                              <a:solidFill>
                                <a:srgbClr val="F0127D"/>
                              </a:solidFill>
                              <a:uFillTx/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2000" i="1">
                              <a:solidFill>
                                <a:srgbClr val="F0127D"/>
                              </a:solidFill>
                              <a:uFillTx/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altLang="zh-CN" sz="2000">
                  <a:solidFill>
                    <a:srgbClr val="F0127D"/>
                  </a:solidFill>
                  <a:uFillTx/>
                  <a:latin typeface="Times New Roman" panose="02020603050405020304" charset="0"/>
                  <a:ea typeface="黑体" panose="02010609060101010101" charset="-122"/>
                </a:endParaRPr>
              </a:p>
            </p:txBody>
          </p:sp>
        </mc:Choice>
        <mc:Fallback>
          <p:sp>
            <p:nvSpPr>
              <p:cNvPr id="14" name="文本框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36615" y="3961130"/>
                <a:ext cx="553085" cy="819150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文本框 14"/>
          <p:cNvSpPr txBox="1"/>
          <p:nvPr/>
        </p:nvSpPr>
        <p:spPr>
          <a:xfrm>
            <a:off x="2694305" y="2913380"/>
            <a:ext cx="141668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标点略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2" grpId="0"/>
      <p:bldP spid="12" grpId="1"/>
      <p:bldP spid="11" grpId="0"/>
      <p:bldP spid="11" grpId="1"/>
      <p:bldP spid="3" grpId="0"/>
      <p:bldP spid="3" grpId="1"/>
      <p:bldP spid="4" grpId="0"/>
      <p:bldP spid="4" grpId="1"/>
      <p:bldP spid="5" grpId="0"/>
      <p:bldP spid="5" grpId="1"/>
      <p:bldP spid="8" grpId="0"/>
      <p:bldP spid="8" grpId="1"/>
      <p:bldP spid="9" grpId="0"/>
      <p:bldP spid="9" grpId="1"/>
      <p:bldP spid="14" grpId="0"/>
      <p:bldP spid="14" grpId="1"/>
      <p:bldP spid="15" grpId="0"/>
      <p:bldP spid="1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6835140" y="4249420"/>
            <a:ext cx="4032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5894705" y="4744085"/>
            <a:ext cx="4032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8313420" y="3307080"/>
            <a:ext cx="32258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pic>
        <p:nvPicPr>
          <p:cNvPr id="2" name="图片 1" descr="1-2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55875" y="1868170"/>
            <a:ext cx="6963410" cy="324421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292475" y="3189605"/>
            <a:ext cx="92710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-2dm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365365" y="3577590"/>
            <a:ext cx="57531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东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246745" y="3577590"/>
            <a:ext cx="57531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8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934835" y="3937000"/>
            <a:ext cx="57531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西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804785" y="3927475"/>
            <a:ext cx="57531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7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096895" y="4653915"/>
            <a:ext cx="57531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-3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2" grpId="0"/>
      <p:bldP spid="12" grpId="1"/>
      <p:bldP spid="11" grpId="0"/>
      <p:bldP spid="11" grpId="1"/>
      <p:bldP spid="3" grpId="0"/>
      <p:bldP spid="3" grpId="1"/>
      <p:bldP spid="4" grpId="0"/>
      <p:bldP spid="4" grpId="1"/>
      <p:bldP spid="5" grpId="0"/>
      <p:bldP spid="5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6835140" y="4249420"/>
            <a:ext cx="4032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5894705" y="4744085"/>
            <a:ext cx="4032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8313420" y="3307080"/>
            <a:ext cx="32258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pic>
        <p:nvPicPr>
          <p:cNvPr id="2" name="图片 1" descr="1-2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18715" y="2374265"/>
            <a:ext cx="7129780" cy="224345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294505" y="4986020"/>
            <a:ext cx="419544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提示：起点表示的数是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-1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。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2" grpId="0"/>
      <p:bldP spid="12" grpId="1"/>
      <p:bldP spid="11" grpId="0"/>
      <p:bldP spid="11" grpId="1"/>
      <p:bldP spid="3" grpId="0"/>
      <p:bldP spid="3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56</Words>
  <Application>WPS 演示</Application>
  <PresentationFormat>宽屏</PresentationFormat>
  <Paragraphs>39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Cambria Math</vt:lpstr>
      <vt:lpstr>1_WPS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175</cp:revision>
  <dcterms:created xsi:type="dcterms:W3CDTF">2019-06-19T02:08:00Z</dcterms:created>
  <dcterms:modified xsi:type="dcterms:W3CDTF">2025-01-10T02:31:19Z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583DE8D3367940BCA2B343D07427A1D4_13</vt:lpwstr>
  </property>
</Properties>
</file>