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5" r:id="rId3"/>
    <p:sldId id="286" r:id="rId4"/>
    <p:sldId id="287" r:id="rId5"/>
    <p:sldId id="288" r:id="rId6"/>
    <p:sldId id="289" r:id="rId7"/>
    <p:sldId id="290" r:id="rId8"/>
    <p:sldId id="291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2)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1530" y="841375"/>
            <a:ext cx="8029575" cy="49841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325495" y="525526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23335" y="5236210"/>
            <a:ext cx="433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99255" y="5255895"/>
            <a:ext cx="4330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1880" y="5255895"/>
            <a:ext cx="4330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5920" y="527494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23760" y="5255895"/>
            <a:ext cx="4330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99680" y="5285105"/>
            <a:ext cx="4330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4045" y="5274945"/>
            <a:ext cx="4330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2)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5955" y="785495"/>
            <a:ext cx="8472805" cy="4567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84140" y="130937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60340" y="180784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0340" y="230632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60340" y="280479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60340" y="326517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22030" y="130937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22030" y="180784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22030" y="230632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22030" y="276669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22030" y="322707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41515" y="4165600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96000" y="452945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2)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380" y="930910"/>
            <a:ext cx="8703310" cy="231203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821305" y="1847850"/>
            <a:ext cx="4330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02025" y="1790700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4335" y="1819275"/>
            <a:ext cx="3460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93155" y="1790700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26095" y="181927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30640" y="1771650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3)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2155" y="1013460"/>
            <a:ext cx="8061325" cy="24161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64205" y="2115820"/>
            <a:ext cx="3323590" cy="7854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910965" y="2106295"/>
            <a:ext cx="29210" cy="79502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049270" y="2106295"/>
            <a:ext cx="1743075" cy="7664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869180" y="2115820"/>
            <a:ext cx="1034415" cy="71818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903595" y="2106295"/>
            <a:ext cx="814070" cy="79502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3)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4390" y="1108075"/>
            <a:ext cx="8457565" cy="23996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88810" y="2269490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23480" y="2269490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45120" y="227901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53780" y="227901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85605" y="231711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架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3)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786765"/>
            <a:ext cx="8199120" cy="38931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832100" y="407987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60420" y="406082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9995" y="4089400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9765" y="4089400"/>
            <a:ext cx="47180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63490" y="4108450"/>
            <a:ext cx="47180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98335" y="407987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6180" y="4060825"/>
            <a:ext cx="5378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46390" y="4089400"/>
            <a:ext cx="47180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76005" y="4079875"/>
            <a:ext cx="47180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268460" y="4108450"/>
            <a:ext cx="47180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(3)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760" y="804545"/>
            <a:ext cx="8221345" cy="37249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99535" y="243649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9060" y="3796665"/>
            <a:ext cx="4908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WPS 演示</Application>
  <PresentationFormat>宽屏</PresentationFormat>
  <Paragraphs>86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楷体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2025-02-14T03:28:11Z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