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1课时_00"/>
          <p:cNvPicPr>
            <a:picLocks noChangeAspect="1"/>
          </p:cNvPicPr>
          <p:nvPr/>
        </p:nvPicPr>
        <p:blipFill>
          <a:blip r:embed="rId1"/>
          <a:srcRect l="10776" r="11536"/>
          <a:stretch>
            <a:fillRect/>
          </a:stretch>
        </p:blipFill>
        <p:spPr>
          <a:xfrm>
            <a:off x="1069340" y="1018540"/>
            <a:ext cx="10169525" cy="50749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09670" y="3889375"/>
            <a:ext cx="422910" cy="4559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05025" y="5223510"/>
            <a:ext cx="469900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1课时_01"/>
          <p:cNvPicPr>
            <a:picLocks noChangeAspect="1"/>
          </p:cNvPicPr>
          <p:nvPr/>
        </p:nvPicPr>
        <p:blipFill>
          <a:blip r:embed="rId1"/>
          <a:srcRect l="10033" t="-1339" r="10547" b="56399"/>
          <a:stretch>
            <a:fillRect/>
          </a:stretch>
        </p:blipFill>
        <p:spPr>
          <a:xfrm>
            <a:off x="411480" y="1229360"/>
            <a:ext cx="11616055" cy="10826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10330" y="3260725"/>
            <a:ext cx="372872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3000÷60+1=51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（块）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1课时_02"/>
          <p:cNvPicPr>
            <a:picLocks noChangeAspect="1"/>
          </p:cNvPicPr>
          <p:nvPr/>
        </p:nvPicPr>
        <p:blipFill>
          <a:blip r:embed="rId1"/>
          <a:srcRect l="10278" r="11291" b="28867"/>
          <a:stretch>
            <a:fillRect/>
          </a:stretch>
        </p:blipFill>
        <p:spPr>
          <a:xfrm>
            <a:off x="215900" y="1250950"/>
            <a:ext cx="11759565" cy="17691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56000" y="3260725"/>
            <a:ext cx="453326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325÷5+1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×2=132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（棵）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第1课时_03"/>
          <p:cNvPicPr>
            <a:picLocks noChangeAspect="1"/>
          </p:cNvPicPr>
          <p:nvPr/>
        </p:nvPicPr>
        <p:blipFill>
          <a:blip r:embed="rId1"/>
          <a:srcRect l="10033" r="11781" b="58887"/>
          <a:stretch>
            <a:fillRect/>
          </a:stretch>
        </p:blipFill>
        <p:spPr>
          <a:xfrm>
            <a:off x="314325" y="1457960"/>
            <a:ext cx="11687175" cy="10737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00805" y="3260725"/>
            <a:ext cx="393065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31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×20=600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第1课时_04"/>
          <p:cNvPicPr>
            <a:picLocks noChangeAspect="1"/>
          </p:cNvPicPr>
          <p:nvPr/>
        </p:nvPicPr>
        <p:blipFill>
          <a:blip r:embed="rId1"/>
          <a:srcRect l="10400" t="1419" r="11904" b="6975"/>
          <a:stretch>
            <a:fillRect/>
          </a:stretch>
        </p:blipFill>
        <p:spPr>
          <a:xfrm>
            <a:off x="313690" y="1008380"/>
            <a:ext cx="11504930" cy="36709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88690" y="3864610"/>
            <a:ext cx="311467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30÷2+1=16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16×4=64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WPS 演示</Application>
  <PresentationFormat>宽屏</PresentationFormat>
  <Paragraphs>15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Arial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169</cp:revision>
  <dcterms:created xsi:type="dcterms:W3CDTF">2019-06-19T02:08:00Z</dcterms:created>
  <dcterms:modified xsi:type="dcterms:W3CDTF">2024-08-29T07:43:27Z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A34BEA4C073F4A15BB99264565B9005C_13</vt:lpwstr>
  </property>
</Properties>
</file>