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2"/>
    <p:sldId id="272" r:id="rId3"/>
    <p:sldId id="273" r:id="rId4"/>
    <p:sldId id="274" r:id="rId5"/>
    <p:sldId id="275" r:id="rId6"/>
    <p:sldId id="279" r:id="rId7"/>
    <p:sldId id="278" r:id="rId8"/>
    <p:sldId id="277" r:id="rId9"/>
    <p:sldId id="276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54"/>
      </p:cViewPr>
      <p:guideLst>
        <p:guide orient="horz" pos="2160"/>
        <p:guide pos="38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0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8-1_00"/>
          <p:cNvPicPr>
            <a:picLocks noChangeAspect="1"/>
          </p:cNvPicPr>
          <p:nvPr/>
        </p:nvPicPr>
        <p:blipFill>
          <a:blip r:embed="rId2"/>
          <a:srcRect l="1523" r="3200"/>
          <a:stretch>
            <a:fillRect/>
          </a:stretch>
        </p:blipFill>
        <p:spPr>
          <a:xfrm>
            <a:off x="83185" y="1645920"/>
            <a:ext cx="12025630" cy="31972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67433" y="4102891"/>
            <a:ext cx="709930" cy="690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73648" y="4102256"/>
            <a:ext cx="709930" cy="7677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774553" y="4102891"/>
            <a:ext cx="709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1_01"/>
          <p:cNvPicPr>
            <a:picLocks noChangeAspect="1"/>
          </p:cNvPicPr>
          <p:nvPr/>
        </p:nvPicPr>
        <p:blipFill>
          <a:blip r:embed="rId2"/>
          <a:srcRect l="2140" r="11821"/>
          <a:stretch>
            <a:fillRect/>
          </a:stretch>
        </p:blipFill>
        <p:spPr>
          <a:xfrm>
            <a:off x="92710" y="1828800"/>
            <a:ext cx="12006580" cy="29978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38020" y="3429000"/>
            <a:ext cx="70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8020" y="4077970"/>
            <a:ext cx="70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36870" y="3429000"/>
            <a:ext cx="671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猪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27270" y="4077970"/>
            <a:ext cx="685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91755" y="3429000"/>
            <a:ext cx="582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91755" y="4077970"/>
            <a:ext cx="582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861040" y="3429000"/>
            <a:ext cx="70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861040" y="4177030"/>
            <a:ext cx="70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1_02"/>
          <p:cNvPicPr>
            <a:picLocks noChangeAspect="1"/>
          </p:cNvPicPr>
          <p:nvPr/>
        </p:nvPicPr>
        <p:blipFill>
          <a:blip r:embed="rId2"/>
          <a:srcRect l="1317"/>
          <a:stretch>
            <a:fillRect/>
          </a:stretch>
        </p:blipFill>
        <p:spPr>
          <a:xfrm>
            <a:off x="226060" y="802005"/>
            <a:ext cx="11739880" cy="50755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39210" y="5215890"/>
            <a:ext cx="1445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诸好友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705215" y="5215890"/>
            <a:ext cx="951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诸师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-1_03"/>
          <p:cNvPicPr>
            <a:picLocks noChangeAspect="1"/>
          </p:cNvPicPr>
          <p:nvPr/>
        </p:nvPicPr>
        <p:blipFill>
          <a:blip r:embed="rId2"/>
          <a:srcRect l="1934" r="8951"/>
          <a:stretch>
            <a:fillRect/>
          </a:stretch>
        </p:blipFill>
        <p:spPr>
          <a:xfrm>
            <a:off x="105410" y="2256155"/>
            <a:ext cx="11981180" cy="1982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505" y="2907030"/>
            <a:ext cx="69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70275" y="3581400"/>
            <a:ext cx="558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8-1_04"/>
          <p:cNvPicPr>
            <a:picLocks noChangeAspect="1"/>
          </p:cNvPicPr>
          <p:nvPr/>
        </p:nvPicPr>
        <p:blipFill>
          <a:blip r:embed="rId2"/>
          <a:srcRect l="2191" r="2185"/>
          <a:stretch>
            <a:fillRect/>
          </a:stretch>
        </p:blipFill>
        <p:spPr>
          <a:xfrm>
            <a:off x="142240" y="2228215"/>
            <a:ext cx="11907520" cy="1826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72225" y="2228215"/>
            <a:ext cx="558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8-1_05"/>
          <p:cNvPicPr>
            <a:picLocks noChangeAspect="1"/>
          </p:cNvPicPr>
          <p:nvPr/>
        </p:nvPicPr>
        <p:blipFill>
          <a:blip r:embed="rId2"/>
          <a:srcRect l="1728" r="3817"/>
          <a:stretch>
            <a:fillRect/>
          </a:stretch>
        </p:blipFill>
        <p:spPr>
          <a:xfrm>
            <a:off x="180340" y="1764030"/>
            <a:ext cx="11831320" cy="2746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39435" y="3846830"/>
            <a:ext cx="313182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善于观察、勤于思考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798195"/>
            <a:ext cx="11431270" cy="5260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04415" y="1569085"/>
            <a:ext cx="143256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充满自信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42105" y="2983230"/>
            <a:ext cx="888365" cy="4457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冷静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85110" y="4293870"/>
            <a:ext cx="58420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7455" y="4841240"/>
            <a:ext cx="1951990" cy="3848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争着跑过去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19905" y="4841875"/>
            <a:ext cx="799465" cy="462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59585" y="5450840"/>
            <a:ext cx="1774825" cy="372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果然是苦的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1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60" y="751205"/>
            <a:ext cx="10521315" cy="553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1-1_02"/>
          <p:cNvPicPr>
            <a:picLocks noChangeAspect="1"/>
          </p:cNvPicPr>
          <p:nvPr/>
        </p:nvPicPr>
        <p:blipFill>
          <a:blip r:embed="rId2"/>
          <a:srcRect l="1365" r="1944"/>
          <a:stretch>
            <a:fillRect/>
          </a:stretch>
        </p:blipFill>
        <p:spPr>
          <a:xfrm>
            <a:off x="899160" y="723265"/>
            <a:ext cx="10703560" cy="54375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41775" y="1294765"/>
            <a:ext cx="709930" cy="690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540750" y="1294765"/>
            <a:ext cx="709930" cy="690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95450" y="2911475"/>
            <a:ext cx="5730240" cy="3854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父命牧牛陇上， 窃入学舍，听诸生诵书。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5450" y="4547870"/>
            <a:ext cx="440055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或牵牛来责蹊田，父怒，挞之。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19250" y="5610860"/>
            <a:ext cx="10088245" cy="816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 父命牧牛陇上，窃入学舍，听诸生诵书，听已，辄默记。②父怒，挞 之。已而复如初。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7" grpId="0"/>
      <p:bldP spid="7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99</Words>
  <Application>Microsoft Office PowerPoint</Application>
  <PresentationFormat>宽屏</PresentationFormat>
  <Paragraphs>29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701F06C98979477881D0C20E4EE38802_13</vt:lpwstr>
  </property>
</Properties>
</file>