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91" r:id="rId6"/>
    <p:sldId id="292" r:id="rId7"/>
    <p:sldId id="293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12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7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5890" y="682625"/>
            <a:ext cx="9332595" cy="5674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64890" y="1016000"/>
            <a:ext cx="21069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用心倾听声音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1275" y="970280"/>
            <a:ext cx="10005695" cy="49168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026410" y="1064260"/>
            <a:ext cx="62738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endParaRPr lang="en-US" altLang="zh-CN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54980" y="1064260"/>
            <a:ext cx="397510" cy="304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32955" y="1064260"/>
            <a:ext cx="66357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？”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334770" y="5104130"/>
            <a:ext cx="4743450" cy="336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9342755" y="4754245"/>
            <a:ext cx="1763395" cy="387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313815"/>
            <a:ext cx="10951210" cy="42849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37560" y="2117090"/>
            <a:ext cx="149352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恍然大悟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92920" y="3381375"/>
            <a:ext cx="1265555" cy="501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搬家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8330" y="3382010"/>
            <a:ext cx="4295775" cy="393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他帮“我”找一处清净的住所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88205" y="2986405"/>
            <a:ext cx="6870065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我被楼上楼下的邻居发出的刺耳声音搞得烦躁不安，请求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0275" y="4641850"/>
            <a:ext cx="10305415" cy="393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“我”朋友：用心体悟生活的人，且富有爱心，睿智。邻居妈妈：善良、坚韧，充满爱心。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3370" y="2117090"/>
            <a:ext cx="13423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疑惑不解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98735" y="1718310"/>
            <a:ext cx="1360170" cy="706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烦躁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72093" y="17183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事情发展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4" grpId="0"/>
      <p:bldP spid="9" grpId="0"/>
      <p:bldP spid="8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873760"/>
            <a:ext cx="9759315" cy="537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1135" y="773430"/>
            <a:ext cx="9415145" cy="5476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98470" y="5789930"/>
            <a:ext cx="13512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龙腾虎跃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46705" y="4617720"/>
            <a:ext cx="5683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34223" y="50165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画龙点睛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44270"/>
            <a:ext cx="11022965" cy="41636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8510" y="3805555"/>
            <a:ext cx="10852785" cy="967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在学习中，我们要像龙一样勇往直前，不畏困难，追求更高的目标。在生活中，我们要像龙一样正直和勇敢，面对困难不退缩。我们要将龙的精神融入日常，做一个真正的龙的传人。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8045" y="1584960"/>
            <a:ext cx="5384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5737225" y="1584960"/>
            <a:ext cx="23342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至高无上的权力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9676130" y="1584960"/>
            <a:ext cx="2049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自由欢腾和完美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0799445" y="2072640"/>
            <a:ext cx="4635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5977255" y="2072640"/>
            <a:ext cx="4908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0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69.8,&quot;left&quot;:451.75,&quot;top&quot;:124.8,&quot;width&quot;:471.55}"/>
</p:tagLst>
</file>

<file path=ppt/tags/tag64.xml><?xml version="1.0" encoding="utf-8"?>
<p:tagLst xmlns:p="http://schemas.openxmlformats.org/presentationml/2006/main">
  <p:tag name="KSO_WM_DIAGRAM_VIRTUALLY_FRAME" val="{&quot;height&quot;:69.8,&quot;left&quot;:451.75,&quot;top&quot;:124.8,&quot;width&quot;:471.55}"/>
</p:tagLst>
</file>

<file path=ppt/tags/tag65.xml><?xml version="1.0" encoding="utf-8"?>
<p:tagLst xmlns:p="http://schemas.openxmlformats.org/presentationml/2006/main">
  <p:tag name="KSO_WM_DIAGRAM_VIRTUALLY_FRAME" val="{&quot;height&quot;:69.8,&quot;left&quot;:451.75,&quot;top&quot;:124.8,&quot;width&quot;:471.55}"/>
</p:tagLst>
</file>

<file path=ppt/tags/tag66.xml><?xml version="1.0" encoding="utf-8"?>
<p:tagLst xmlns:p="http://schemas.openxmlformats.org/presentationml/2006/main">
  <p:tag name="KSO_WM_DIAGRAM_VIRTUALLY_FRAME" val="{&quot;height&quot;:69.8,&quot;left&quot;:451.75,&quot;top&quot;:124.8,&quot;width&quot;:471.55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</Words>
  <Application>WPS 演示</Application>
  <PresentationFormat>宽屏</PresentationFormat>
  <Paragraphs>43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2024-08-19T06:57:49Z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