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005" y="1019810"/>
            <a:ext cx="10421620" cy="4438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82875" y="5003800"/>
            <a:ext cx="13341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6050" y="41551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07905" y="3756660"/>
            <a:ext cx="13195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7765" y="3326130"/>
            <a:ext cx="12674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0.04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978535"/>
            <a:ext cx="9956800" cy="4753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71545" y="17351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5420" y="2960370"/>
            <a:ext cx="1290955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3155" y="1252855"/>
            <a:ext cx="10218420" cy="44551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7125970" y="3957955"/>
                <a:ext cx="4206240" cy="130937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(8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9=301.4(dm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(8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15=753.6(dm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  301.44+753.6=1055.04(dm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5970" y="3957955"/>
                <a:ext cx="4206240" cy="130937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2020570" y="3957955"/>
            <a:ext cx="3623310" cy="13849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18=565.2(cm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2=157(cm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565.2+157=722.2(cm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770" y="1313815"/>
            <a:ext cx="10285095" cy="2672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72260" y="2392045"/>
            <a:ext cx="4445635" cy="2074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10=1538.6(cm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12=376.8(cm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1538.6-376.8=1161.8(cm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)=1.1618(dm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1219200"/>
            <a:ext cx="10781030" cy="3141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4320" y="2821940"/>
            <a:ext cx="4408170" cy="2096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62.8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2=10(cm)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12=3768(cm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3768cm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=3768mL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360" y="1313815"/>
            <a:ext cx="10488930" cy="27324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713865" y="2849880"/>
                <a:ext cx="5088255" cy="14325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(8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2)=75.36(cm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3865" y="2849880"/>
                <a:ext cx="5088255" cy="14325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1313815"/>
            <a:ext cx="9888220" cy="3354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93570" y="3568065"/>
            <a:ext cx="4086860" cy="1099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8=32(mL)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32mL=32cm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32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6=16(cm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4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355" y="992505"/>
            <a:ext cx="10568305" cy="3553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27530" y="3558540"/>
            <a:ext cx="4267835" cy="1045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56mL=56cm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(7-5)=16(cm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14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16=32(cm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</Words>
  <Application>WPS 演示</Application>
  <PresentationFormat>宽屏</PresentationFormat>
  <Paragraphs>34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Book Antiqua</vt:lpstr>
      <vt:lpstr>MS Mincho</vt:lpstr>
      <vt:lpstr>Bahnschrift Condensed</vt:lpstr>
      <vt:lpstr>Segoe Print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2025-02-08T15:52:26Z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