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6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7" r:id="rId48"/>
    <p:sldId id="308" r:id="rId49"/>
    <p:sldId id="301" r:id="rId50"/>
    <p:sldId id="309" r:id="rId51"/>
    <p:sldId id="302" r:id="rId52"/>
    <p:sldId id="303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17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8c3433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8E17A1A-9A2D-4E28-8840-F9642025AA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8c3433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87BC5AA-BCCD-482D-AB99-A932E2849F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c7441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bcaf68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8525ab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9f152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d81ff28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e1c7441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bcaf68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8525ab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d9f152b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d81ff28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8c3433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E5E4AD7-8694-4313-9BB8-B025FC378B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c7441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bcaf68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8525ab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9f152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d81ff28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e1c7441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bcaf68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8525ab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d9f152b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d81ff28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5~6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DE4BC87-E3F6-571C-975D-B1865808163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F140DF-7B12-49A2-89EC-193BCF9EBE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D694F8F-A154-4A17-AECB-B2149DDD13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c7441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bcaf68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8525ab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9f152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d81ff28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e1c7441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bcaf68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8525ab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d9f152b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d81ff28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769E57-F929-44DC-B402-86708F008C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c7441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bcaf68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8525ab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d9f152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d81ff28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ee1c7441b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64bcaf68a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8525ab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bd9f152be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d81ff28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7_1#791e527ac?vaa=1&amp;vcp=1&amp;pid=cc9b3fd29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有道理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偶然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一段时间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毫无疑问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错误地；无意中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791e527ac.blank?vaa=1&amp;vcp=1&amp;pid=cc9b3fd29&amp;color=0,0,0&amp;vpa=34&amp;vtp=1&amp;vaab=1&amp;bbb=1"/>
          <p:cNvSpPr/>
          <p:nvPr/>
        </p:nvSpPr>
        <p:spPr>
          <a:xfrm>
            <a:off x="2175414" y="567404"/>
            <a:ext cx="2171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endParaRPr lang="en-US" altLang="zh-CN" sz="2800" dirty="0"/>
          </a:p>
        </p:txBody>
      </p:sp>
      <p:sp>
        <p:nvSpPr>
          <p:cNvPr id="5" name="QB_6_AN.2_1#791e527ac.blank?vaa=1&amp;vcp=1&amp;pid=cc9b3fd29&amp;color=0,0,0&amp;vpa=35&amp;vtp=1&amp;vaab=1&amp;bbb=1"/>
          <p:cNvSpPr/>
          <p:nvPr/>
        </p:nvSpPr>
        <p:spPr>
          <a:xfrm>
            <a:off x="1832514" y="1215104"/>
            <a:ext cx="1973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endParaRPr lang="en-US" altLang="zh-CN" sz="2800" dirty="0"/>
          </a:p>
        </p:txBody>
      </p:sp>
      <p:sp>
        <p:nvSpPr>
          <p:cNvPr id="7" name="QB_6_AN.3_1#791e527ac.blank?vaa=1&amp;vcp=1&amp;pid=cc9b3fd29&amp;color=0,0,0&amp;vpa=36&amp;vtp=1&amp;vaab=1&amp;bbb=1"/>
          <p:cNvSpPr/>
          <p:nvPr/>
        </p:nvSpPr>
        <p:spPr>
          <a:xfrm>
            <a:off x="1819814" y="1875504"/>
            <a:ext cx="1462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9" name="QB_6_AN.4_1#791e527ac.blank?vaa=1&amp;vcp=1&amp;pid=cc9b3fd29&amp;color=0,0,0&amp;vpa=37&amp;vtp=1&amp;vaab=1&amp;bbb=1"/>
          <p:cNvSpPr/>
          <p:nvPr/>
        </p:nvSpPr>
        <p:spPr>
          <a:xfrm>
            <a:off x="2531014" y="252320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1" name="QB_6_AN.5_1#791e527ac.blank?vaa=1&amp;vcp=1&amp;pid=cc9b3fd29&amp;color=0,0,0&amp;vpa=38&amp;vtp=1&amp;vaab=1&amp;bbb=1"/>
          <p:cNvSpPr/>
          <p:nvPr/>
        </p:nvSpPr>
        <p:spPr>
          <a:xfrm>
            <a:off x="1845214" y="3170904"/>
            <a:ext cx="157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13" name="QB_6_AN.6_1#791e527ac.blank?vaa=1&amp;vcp=1&amp;pid=cc9b3fd29&amp;color=0,0,0&amp;vpa=39&amp;vtp=1&amp;vaab=1&amp;bbb=1"/>
          <p:cNvSpPr/>
          <p:nvPr/>
        </p:nvSpPr>
        <p:spPr>
          <a:xfrm>
            <a:off x="1845214" y="3805904"/>
            <a:ext cx="1774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endParaRPr lang="en-US" altLang="zh-CN" sz="2800" dirty="0"/>
          </a:p>
        </p:txBody>
      </p:sp>
      <p:sp>
        <p:nvSpPr>
          <p:cNvPr id="15" name="QB_6_AN.7_1#791e527ac.blank?vaa=1&amp;vcp=1&amp;pid=cc9b3fd29&amp;color=0,0,0&amp;vpa=40&amp;vtp=1&amp;vaab=1&amp;bbb=1"/>
          <p:cNvSpPr/>
          <p:nvPr/>
        </p:nvSpPr>
        <p:spPr>
          <a:xfrm>
            <a:off x="2543714" y="4466304"/>
            <a:ext cx="2332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doubt</a:t>
            </a:r>
            <a:endParaRPr lang="en-US" altLang="zh-CN" sz="2800" dirty="0"/>
          </a:p>
        </p:txBody>
      </p:sp>
      <p:sp>
        <p:nvSpPr>
          <p:cNvPr id="17" name="QB_6_AN.8_1#791e527ac.blank?vaa=1&amp;vcp=1&amp;pid=cc9b3fd29&amp;color=0,0,0&amp;vpa=41&amp;vtp=1&amp;vaab=1&amp;bbb=1"/>
          <p:cNvSpPr/>
          <p:nvPr/>
        </p:nvSpPr>
        <p:spPr>
          <a:xfrm>
            <a:off x="1870614" y="5114004"/>
            <a:ext cx="2606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</a:t>
            </a:r>
            <a:endParaRPr lang="en-US" altLang="zh-CN" sz="2800" dirty="0"/>
          </a:p>
        </p:txBody>
      </p:sp>
      <p:sp>
        <p:nvSpPr>
          <p:cNvPr id="19" name="QB_6_AN.84_1#791e527ac.blank?vaa=1&amp;vcp=1&amp;pid=cc9b3fd29&amp;color=0,0,0&amp;vpa=42&amp;vtp=1&amp;vaab=1&amp;bbb=1"/>
          <p:cNvSpPr/>
          <p:nvPr/>
        </p:nvSpPr>
        <p:spPr>
          <a:xfrm>
            <a:off x="3661315" y="5728049"/>
            <a:ext cx="2033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5_1#8afd84a9f?vaa=1&amp;vcp=1&amp;pid=cc9b3fd29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阻止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梦想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……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的数量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钦佩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8afd84a9f.blank?vaa=1&amp;vcp=1&amp;pid=cc9b3fd29&amp;color=0,0,0&amp;vpa=43&amp;vtp=1&amp;vaab=1&amp;bbb=1"/>
          <p:cNvSpPr/>
          <p:nvPr/>
        </p:nvSpPr>
        <p:spPr>
          <a:xfrm>
            <a:off x="2899314" y="1533874"/>
            <a:ext cx="1965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divide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5" name="QB_6_AN.2_1#8afd84a9f.blank?vaa=1&amp;vcp=1&amp;pid=cc9b3fd29&amp;color=0,0,0&amp;vpa=44&amp;vtp=1&amp;vaab=1&amp;bbb=1"/>
          <p:cNvSpPr/>
          <p:nvPr/>
        </p:nvSpPr>
        <p:spPr>
          <a:xfrm>
            <a:off x="3661315" y="2168874"/>
            <a:ext cx="3478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6_AN.3_1#8afd84a9f.blank?vaa=1&amp;vcp=1&amp;pid=cc9b3fd29&amp;color=0,0,0&amp;vpa=45&amp;vtp=1&amp;vaab=1&amp;bbb=1"/>
          <p:cNvSpPr/>
          <p:nvPr/>
        </p:nvSpPr>
        <p:spPr>
          <a:xfrm>
            <a:off x="2543714" y="2829274"/>
            <a:ext cx="1620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8afd84a9f.blank?vaa=1&amp;vcp=1&amp;pid=cc9b3fd29&amp;color=0,0,0&amp;vpa=46&amp;vtp=1&amp;vaab=1&amp;bbb=1"/>
          <p:cNvSpPr/>
          <p:nvPr/>
        </p:nvSpPr>
        <p:spPr>
          <a:xfrm>
            <a:off x="2937414" y="3476974"/>
            <a:ext cx="2430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6_AN.5_1#8afd84a9f.blank?vaa=1&amp;vcp=1&amp;pid=cc9b3fd29&amp;color=0,0,0&amp;vpa=47&amp;vtp=1&amp;vaab=1&amp;bbb=1"/>
          <p:cNvSpPr/>
          <p:nvPr/>
        </p:nvSpPr>
        <p:spPr>
          <a:xfrm>
            <a:off x="3949446" y="4111974"/>
            <a:ext cx="3243961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3" name="QB_6_AN.96_1#8afd84a9f.blank?vaa=1&amp;vcp=1&amp;pid=cc9b3fd29&amp;color=0,0,0&amp;vpa=48&amp;vtp=1&amp;vaab=1&amp;bbb=1"/>
          <p:cNvSpPr/>
          <p:nvPr/>
        </p:nvSpPr>
        <p:spPr>
          <a:xfrm>
            <a:off x="1883314" y="4738719"/>
            <a:ext cx="1878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f70ebff8?vcp=1&amp;pid=64bcaf68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1bffa8c18?vcp=1&amp;pid=cf70ebff8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areas.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——在中国，什么地方产茶？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——在许多不同的地区都产茶。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packed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茶叶被打包，并被运往许多不同的国家和中国周边的地区。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ffa8c18?sp=1&amp;vcp=1&amp;pid=cf70ebff8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P34）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似乎世界各地的许多人好像都喝中国茶。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cotton?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——你的衬衫是棉制的吗？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——是的。并且它们是美国出产的。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Zhuge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Kongming.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根据中国历史，孔明灯最早被诸葛孔明使用。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bffa8c18?vcp=1&amp;pid=cf70ebff8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telephone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1876.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——电话是什么时候发明的？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——我认为它是在1876年发明的。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drunk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5,000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许多人认为在大约5,000年前茶首次被饮用。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ffa8c18?sp=1&amp;vcp=1&amp;pid=cf70ebff8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据说有一位叫神农的中国统治者最早发现了茶可以饮用。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describes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这本书描述了茶树是怎样种植以及被用于制造茶叶的。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ffa8c18?sp=1&amp;vcp=1&amp;pid=cf70ebff8&amp;color=0,0,0&amp;mp=1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Korea?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Korea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centuries.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茶是什么时候被带到韩国的？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是在6世纪到7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世纪期间。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NBA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increased.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在NBA的外国运动员（包括中国运动员）的数量已经增加了。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bffa8c18?sp=1&amp;vcp=1&amp;pid=cf70ebff8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（P46）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这些明星激励着年轻人为实现他们的梦想而努力学习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8525ab9f.fixed?vcp=1&amp;pid=98c3433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58525ab9f.fixed?vcp=1&amp;pid=98c3433b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34c8d44?vcp=1&amp;pid=58525ab9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被动语态（一般现在时与一般过去时）。</a:t>
            </a:r>
            <a:endParaRPr lang="en-US" altLang="zh-CN" sz="3200" dirty="0"/>
          </a:p>
        </p:txBody>
      </p:sp>
      <p:sp>
        <p:nvSpPr>
          <p:cNvPr id="3" name="P_6_BD#15fe42240?vcp=1&amp;pid=f934c8d44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语态是动词的一种形式，它表示主语和谓语的关系。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语态有两种：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主动语态和被动语态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。如果主语是动作的执行者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，或者动作是由主语完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，要用主动语态；如果主语是动作的承受者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，或者动作不是由主语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而是由其他人完成的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，则用被动语态。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被动语态由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及物动词的过去分词”构成。人称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、数和时态的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变化通过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be的变化表现出来。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6865e19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86865e19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86865e19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九年级全一册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fe42240?sp=1&amp;vcp=1&amp;pid=f934c8d44&amp;color=0,0,0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一般现在时的被动语态句式。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：主语+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am/is/are+过去分词（+by短语）+其他.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（我们）每天学习英语。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：主语+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am/is/are+not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+过去分词（+by短语）+其他.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day.（我们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）不是每天都学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fe42240?vcp=1&amp;pid=f934c8d44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一般疑问句：Am/Is/Are+主语+过去分词（+by短语）+其他？例如：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（我们）每天都学英语吗？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特殊疑问句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：疑问词（组）+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am/is/are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+主语+过去分词+其他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cleaned?什么时候打扫教室？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fe42240?sp=1&amp;vcp=1&amp;pid=f934c8d44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一般过去时的被动语态句式。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肯定句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：主语+was/were+过去分词（+by短语）+其他.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这所学校是（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去年建的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：主语+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was/were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+过去分词（+by短语）+其他.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这所学校不是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他们）去年建的。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fe42240?vcp=1&amp;pid=f934c8d44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一般疑问句：Was/Were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+主语+过去分词（+by短语）+其他？例如：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这所学校是（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去年建的吗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特殊疑问句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：疑问词（组）+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was/were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+主语+过去分词+其他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这所学校是什么时候建的？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fe42240?sp=1&amp;vcp=1&amp;pid=f934c8d44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主动语态变被动语态的方法。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将主动语态的宾语变为被动语态的主语，将主动谓语变为被动谓语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be+过去分词），将主动语态的主语变为by短语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（在被动句中用作状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：若不强调动词的执行者，被动语态中的by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短语通常可以省略。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called?这种花叫什么花？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fe42240?sp=1&amp;vcp=1&amp;pid=f934c8d44&amp;color=0,0,0&amp;vtp=1&amp;vaab=1&amp;bt=1&amp;bb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不能变被动语态的情况。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（1）反身代词、相互代词作宾语时不能变被动语态。例如：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我们应该互相帮助、互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相学习。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（2）主动句中的谓语动词是表示状态的动词，如have,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to等，或是不及物动词时，不可变为被动语态。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Carla.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这个包是卡拉的。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5fe42240?sp=1&amp;vcp=1&amp;pid=f934c8d44&amp;color=0,0,0&amp;vtp=1&amp;vaab=1&amp;bt=1&amp;bbb=1"/>
          <p:cNvSpPr/>
          <p:nvPr/>
        </p:nvSpPr>
        <p:spPr>
          <a:xfrm>
            <a:off x="539496" y="554400"/>
            <a:ext cx="11109960" cy="5811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主动句式表被动意义。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（1）连系动词（smell,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look等）作谓语时。例如：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面条闻起来很美味。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（2）在表示“需要”之意的need,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require等词的后面，动名词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用主动形式表示被动的含义，其含义相当于动词不定式的被动形式。例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（=to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这间屋子需要打扫。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（3）在表示开始（start,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open等）、结束（end,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stop等）等词后时，用主动形式表示被动意义。例如：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22:00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这家商店</a:t>
            </a:r>
          </a:p>
          <a:p>
            <a:pPr marL="0" marR="0" lvl="0" indent="0" defTabSz="914400" rtl="0" eaLnBrk="1" fontAlgn="auto" latinLnBrk="0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每天早上8点开门，晚上10点关门。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f9a7dada?vcp=1&amp;pid=f934c8d44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97_1#3f45cc54e?vaa=1&amp;vcp=1&amp;pid=8f9a7dada&amp;color=0,0,0&amp;vtp=1&amp;vaab=1&amp;bbb=1&amp;h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storybooks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（translate）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Wesley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（clean）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（fix）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（sell）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（hand）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</p:txBody>
      </p:sp>
      <p:sp>
        <p:nvSpPr>
          <p:cNvPr id="4" name="QB_7_AN.1_1#3f45cc54e.blank?vaa=1&amp;vcp=1&amp;pid=8f9a7dada&amp;color=0,0,0&amp;vpa=49&amp;vtp=1&amp;vaab=1&amp;bbb=1"/>
          <p:cNvSpPr/>
          <p:nvPr/>
        </p:nvSpPr>
        <p:spPr>
          <a:xfrm>
            <a:off x="4512786" y="1180764"/>
            <a:ext cx="2249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translated</a:t>
            </a:r>
            <a:endParaRPr lang="en-US" altLang="zh-CN" sz="2800" dirty="0"/>
          </a:p>
        </p:txBody>
      </p:sp>
      <p:sp>
        <p:nvSpPr>
          <p:cNvPr id="6" name="QB_7_AN.2_1#3f45cc54e.blank?vaa=1&amp;vcp=1&amp;pid=8f9a7dada&amp;color=0,0,0&amp;vpa=50&amp;vtp=1&amp;vaab=1&amp;bbb=1"/>
          <p:cNvSpPr/>
          <p:nvPr/>
        </p:nvSpPr>
        <p:spPr>
          <a:xfrm>
            <a:off x="3356515" y="247616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7" name="QB_7_AN.3_1#3f45cc54e.blank?vaa=1&amp;vcp=1&amp;pid=8f9a7dada&amp;color=0,0,0&amp;vpa=51&amp;vtp=1&amp;vaab=1&amp;bbb=1"/>
          <p:cNvSpPr/>
          <p:nvPr/>
        </p:nvSpPr>
        <p:spPr>
          <a:xfrm>
            <a:off x="5001165" y="2476164"/>
            <a:ext cx="1341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</a:t>
            </a:r>
            <a:endParaRPr lang="en-US" altLang="zh-CN" sz="2800" dirty="0"/>
          </a:p>
        </p:txBody>
      </p:sp>
      <p:sp>
        <p:nvSpPr>
          <p:cNvPr id="9" name="QB_7_AN.4_1#3f45cc54e.blank?vaa=1&amp;vcp=1&amp;pid=8f9a7dada&amp;color=0,0,0&amp;vpa=52&amp;vtp=1&amp;vaab=1&amp;bbb=1"/>
          <p:cNvSpPr/>
          <p:nvPr/>
        </p:nvSpPr>
        <p:spPr>
          <a:xfrm>
            <a:off x="2540539" y="3123864"/>
            <a:ext cx="1719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fixed</a:t>
            </a:r>
            <a:endParaRPr lang="en-US" altLang="zh-CN" sz="2800" dirty="0"/>
          </a:p>
        </p:txBody>
      </p:sp>
      <p:sp>
        <p:nvSpPr>
          <p:cNvPr id="11" name="QB_7_AN.5_1#3f45cc54e.blank?vaa=1&amp;vcp=1&amp;pid=8f9a7dada&amp;color=0,0,0&amp;vpa=53&amp;vtp=1&amp;vaab=1&amp;bbb=1"/>
          <p:cNvSpPr/>
          <p:nvPr/>
        </p:nvSpPr>
        <p:spPr>
          <a:xfrm>
            <a:off x="4518755" y="3771564"/>
            <a:ext cx="1719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sold</a:t>
            </a:r>
            <a:endParaRPr lang="en-US" altLang="zh-CN" sz="2800" dirty="0"/>
          </a:p>
        </p:txBody>
      </p:sp>
      <p:sp>
        <p:nvSpPr>
          <p:cNvPr id="13" name="QB_7_AN.107_1#3f45cc54e.blank?vaa=1&amp;vcp=1&amp;pid=8f9a7dada&amp;color=0,0,0&amp;vpa=54&amp;vtp=1&amp;vaab=1&amp;bbb=1"/>
          <p:cNvSpPr/>
          <p:nvPr/>
        </p:nvSpPr>
        <p:spPr>
          <a:xfrm>
            <a:off x="3259677" y="4398309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244dff07?vcp=1&amp;pid=58525ab9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of和be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from的用法区别。</a:t>
            </a:r>
            <a:endParaRPr lang="en-US" altLang="zh-CN" sz="3200" dirty="0"/>
          </a:p>
        </p:txBody>
      </p:sp>
      <p:graphicFrame>
        <p:nvGraphicFramePr>
          <p:cNvPr id="29" name="P_6_BD#6ac48897e?colgroup=2,3,13,9&amp;vcp=1&amp;pid=6244dff0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357473"/>
              </p:ext>
            </p:extLst>
          </p:nvPr>
        </p:nvGraphicFramePr>
        <p:xfrm>
          <a:off x="539496" y="1324401"/>
          <a:ext cx="11073384" cy="3900742"/>
        </p:xfrm>
        <a:graphic>
          <a:graphicData uri="http://schemas.openxmlformats.org/drawingml/2006/table">
            <a:tbl>
              <a:tblPr/>
              <a:tblGrid>
                <a:gridCol w="2306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4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7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84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 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后面跟制作的原料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这个原料在制成品中能看见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wood.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这张桌子是用木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材制成的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 from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后面跟制作的原料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但这个原料在制成品中不能看见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纸是用木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材制成的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e23d85a?vcp=1&amp;pid=6244dff0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P_7_BD#8b5f6248a?vcp=1&amp;pid=c9e23d85a&amp;color=0,0,0&amp;vtp=1&amp;vaab=1&amp;bbb=1"/>
          <p:cNvSpPr/>
          <p:nvPr/>
        </p:nvSpPr>
        <p:spPr>
          <a:xfrm>
            <a:off x="539496" y="121124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用恰当的介词填空。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grapes.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metal.</a:t>
            </a:r>
            <a:endParaRPr lang="en-US" altLang="zh-CN" sz="2800" dirty="0"/>
          </a:p>
        </p:txBody>
      </p:sp>
      <p:sp>
        <p:nvSpPr>
          <p:cNvPr id="5" name="QB_7_AN.1_1#8b5f6248a.blank?vaa=1&amp;vcp=1&amp;pid=c9e23d85a&amp;color=0,0,0&amp;vpa=55&amp;vtp=1&amp;vaab=1&amp;bbb=1"/>
          <p:cNvSpPr/>
          <p:nvPr/>
        </p:nvSpPr>
        <p:spPr>
          <a:xfrm>
            <a:off x="4139152" y="1828464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7" name="QB_7_AN.2_1#8b5f6248a.blank?vaa=1&amp;vcp=1&amp;pid=c9e23d85a&amp;color=0,0,0&amp;vpa=56&amp;vtp=1&amp;vaab=1&amp;bbb=1"/>
          <p:cNvSpPr/>
          <p:nvPr/>
        </p:nvSpPr>
        <p:spPr>
          <a:xfrm>
            <a:off x="4878927" y="246346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9" name="QB_7_AN.3_1#8b5f6248a.blank?vaa=1&amp;vcp=1&amp;pid=c9e23d85a&amp;color=0,0,0&amp;vpa=57&amp;vtp=1&amp;vaab=1&amp;bbb=1"/>
          <p:cNvSpPr/>
          <p:nvPr/>
        </p:nvSpPr>
        <p:spPr>
          <a:xfrm>
            <a:off x="3705765" y="3123864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7_AN.4_1#8b5f6248a.blank?vaa=1&amp;vcp=1&amp;pid=c9e23d85a&amp;color=0,0,0&amp;vpa=58&amp;vtp=1&amp;vaab=1&amp;bbb=1"/>
          <p:cNvSpPr/>
          <p:nvPr/>
        </p:nvSpPr>
        <p:spPr>
          <a:xfrm>
            <a:off x="5151977" y="3771564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3" name="QB_7_AN.117_1#8b5f6248a.blank?vaa=1&amp;vcp=1&amp;pid=c9e23d85a&amp;color=0,0,0&amp;vpa=59&amp;vtp=1&amp;vaab=1&amp;bbb=1"/>
          <p:cNvSpPr/>
          <p:nvPr/>
        </p:nvSpPr>
        <p:spPr>
          <a:xfrm>
            <a:off x="3764502" y="4398309"/>
            <a:ext cx="555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e1c7441b.fixed?vcp=1&amp;pid=98c3433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ee1c7441b.fixed?vcp=1&amp;pid=98c3433b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d9f152be.fixed?vcp=1&amp;pid=98c3433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bd9f152be.fixed?vcp=1&amp;pid=98c3433b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7283e51?sp=1&amp;vcp=1&amp;pid=bd9f152b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主题：发明介绍</a:t>
            </a:r>
            <a:endParaRPr lang="en-US" altLang="zh-CN" sz="3000" dirty="0"/>
          </a:p>
        </p:txBody>
      </p:sp>
      <p:sp>
        <p:nvSpPr>
          <p:cNvPr id="3" name="C_6_BD#2d039e040?vcp=1&amp;pid=9a7283e51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18_1#dd6d5bb66?vaa=1&amp;vcp=1&amp;pid=2d039e040&amp;color=0,0,0&amp;vtp=1&amp;vaab=1&amp;bbb=1&amp;hb=1"/>
          <p:cNvSpPr/>
          <p:nvPr/>
        </p:nvSpPr>
        <p:spPr>
          <a:xfrm>
            <a:off x="539496" y="1865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随着科技的迅速发展，我们正处于一个数字化和智能化的时代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能手机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、聊天机器人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（chatting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robots）、扫地机器人、智能灯具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能音箱等智能产品给我们的生活带来了便利与乐趣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。请你以“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Life”为题，根据下面的内容要点，写一篇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80~100词的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介绍一下智能产品对我们生活的帮助和影响。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8_2#dd6d5bb66?vaa=1&amp;vcp=1&amp;pid=2d039e040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内容要点：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1.智能产品给人们的生活带来的好处和帮助；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2.人类对智能产品过度依赖带来的影响；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3.你对智能产品使用的感受和你的观点。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8_6#dd6d5bb66?sp=1&amp;vaa=1&amp;vcp=1&amp;pid=2d039e040&amp;color=0,0,0&amp;mp=1&amp;vtp=1&amp;vaab=1&amp;bt=1&amp;bbb=1&amp;hb=1&amp;hltap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greatly.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118_6#dd6d5bb66?sp=1&amp;vaa=1&amp;vcp=1&amp;pid=2d039e040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23CE66F1-53DD-FA24-9C5C-6659ECA11DB3}"/>
              </a:ext>
            </a:extLst>
          </p:cNvPr>
          <p:cNvSpPr/>
          <p:nvPr/>
        </p:nvSpPr>
        <p:spPr>
          <a:xfrm>
            <a:off x="539496" y="1148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smartphones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efficient.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society.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8_6#dd6d5bb66?sp=1&amp;vaa=1&amp;vcp=1&amp;pid=2d039e040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7DCF76E8-372A-FDAC-B6E0-30C700B9300F}"/>
              </a:ext>
            </a:extLst>
          </p:cNvPr>
          <p:cNvSpPr/>
          <p:nvPr/>
        </p:nvSpPr>
        <p:spPr>
          <a:xfrm>
            <a:off x="539496" y="156308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18_6#dd6d5bb66?sp=1&amp;vaa=1&amp;vcp=1&amp;pid=2d039e040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41B0259A-4F8F-E148-9862-1A2278ACBA5D}"/>
              </a:ext>
            </a:extLst>
          </p:cNvPr>
          <p:cNvSpPr/>
          <p:nvPr/>
        </p:nvSpPr>
        <p:spPr>
          <a:xfrm>
            <a:off x="539496" y="15021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widely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themselves.</a:t>
            </a:r>
            <a:endParaRPr lang="en-US" altLang="zh-CN" sz="2800" dirty="0"/>
          </a:p>
        </p:txBody>
      </p:sp>
      <p:sp>
        <p:nvSpPr>
          <p:cNvPr id="4" name="QB_7_AN.118_6#dd6d5bb66?sp=1&amp;vaa=1&amp;vcp=1&amp;pid=2d039e040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87243C36-3B56-B2C4-FB45-3B609DC5E873}"/>
              </a:ext>
            </a:extLst>
          </p:cNvPr>
          <p:cNvSpPr/>
          <p:nvPr/>
        </p:nvSpPr>
        <p:spPr>
          <a:xfrm>
            <a:off x="539496" y="347316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shortcomings.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correctly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4207962"/>
      </p:ext>
    </p:extLst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53edcd78?vcp=1&amp;pid=9a7283e5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5" name="P_7_BD#0a12ff291?colgroup=4,25&amp;vcp=1&amp;pid=c53edcd7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182329"/>
              </p:ext>
            </p:extLst>
          </p:nvPr>
        </p:nvGraphicFramePr>
        <p:xfrm>
          <a:off x="539496" y="1272966"/>
          <a:ext cx="11082528" cy="3400808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生活中的智能产品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以一般现在时为主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一般将来时为辅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①智能产品给人们生活带来的好处和帮助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人类对智能产品过度依赖带来的影响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你对智能产品使用的感受和你的观点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0a12ff291?colgroup=4,25&amp;vcp=1&amp;pid=c53edcd7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323455"/>
              </p:ext>
            </p:extLst>
          </p:nvPr>
        </p:nvGraphicFramePr>
        <p:xfrm>
          <a:off x="539496" y="2375884"/>
          <a:ext cx="11082528" cy="2810828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开篇：引入智能产品这一主题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并指出它们对我们的生活产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生了重大影响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：阐述智能产品给我们的生活带来的便利和进步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也提出智能产品广泛使用可能带来的一些问题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：总结智能产品既有优点也有缺点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并提出自己的观点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a12ff291?colgroup=4,25&amp;vcp=1&amp;pid=c53edcd78&amp;color=0,0,0&amp;vtp=1&amp;vaab=1&amp;bt=1&amp;bbb=1">
            <a:extLst>
              <a:ext uri="{FF2B5EF4-FFF2-40B4-BE49-F238E27FC236}">
                <a16:creationId xmlns:a16="http://schemas.microsoft.com/office/drawing/2014/main" id="{57A8952F-EFE7-3656-112B-E06CC85FE7C0}"/>
              </a:ext>
            </a:extLst>
          </p:cNvPr>
          <p:cNvSpPr txBox="1"/>
          <p:nvPr/>
        </p:nvSpPr>
        <p:spPr>
          <a:xfrm>
            <a:off x="10903879" y="16674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7_BD#0a12ff291?colgroup=4,25&amp;vcp=1&amp;pid=c53edcd7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16319"/>
              </p:ext>
            </p:extLst>
          </p:nvPr>
        </p:nvGraphicFramePr>
        <p:xfrm>
          <a:off x="539496" y="1531080"/>
          <a:ext cx="11082528" cy="4500436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043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development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science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technology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believe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correctly,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convenient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future.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depend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products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abilities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themselves.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a12ff291?colgroup=4,25&amp;vcp=1&amp;pid=c53edcd78&amp;color=0,0,0&amp;vtp=1&amp;vaab=1&amp;bt=1&amp;bbb=1">
            <a:extLst>
              <a:ext uri="{FF2B5EF4-FFF2-40B4-BE49-F238E27FC236}">
                <a16:creationId xmlns:a16="http://schemas.microsoft.com/office/drawing/2014/main" id="{891EB3CB-8AB4-28C7-AD0C-00E1E7550BD2}"/>
              </a:ext>
            </a:extLst>
          </p:cNvPr>
          <p:cNvSpPr txBox="1"/>
          <p:nvPr/>
        </p:nvSpPr>
        <p:spPr>
          <a:xfrm>
            <a:off x="10903879" y="8226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a12ff291?vcp=1&amp;pid=c53edcd78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学习至此，请完成第20讲备考练习（第222页）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d81ff287.fixed?vcp=1&amp;pid=98c3433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5d81ff287.fixed?vcp=1&amp;pid=98c3433ba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第20讲备考练习（九年级全一册Units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813f363d?vcp=1&amp;pid=ee1c7441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224" y="859536"/>
            <a:ext cx="10890504" cy="513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365a3c2?sp=1&amp;vcp=1&amp;pid=5d81ff28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19_1#ef2a875b4?vaa=1&amp;vcp=1&amp;pid=07365a3c2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ef2a875b4.bracket?vaa=1&amp;vcp=1&amp;pid=07365a3c2&amp;color=0,0,0&amp;vpa=60&amp;vtp=1&amp;vaab=1"/>
          <p:cNvSpPr/>
          <p:nvPr/>
        </p:nvSpPr>
        <p:spPr>
          <a:xfrm>
            <a:off x="3095594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9_2#ef2a875b4.choices?vaa=1&amp;vcp=1&amp;pid=07365a3c2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endParaRPr lang="en-US" altLang="zh-CN" sz="2800" dirty="0"/>
          </a:p>
        </p:txBody>
      </p:sp>
      <p:sp>
        <p:nvSpPr>
          <p:cNvPr id="6" name="QC_6_BD.121_1#9c796e8bb?vaa=1&amp;vcp=1&amp;pid=07365a3c2&amp;color=0,0,0&amp;vtp=1&amp;vaab=1&amp;bbb=1"/>
          <p:cNvSpPr/>
          <p:nvPr/>
        </p:nvSpPr>
        <p:spPr>
          <a:xfrm>
            <a:off x="539496" y="3161329"/>
            <a:ext cx="11531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9c796e8bb.bracket?vaa=1&amp;vcp=1&amp;pid=07365a3c2&amp;color=0,0,0&amp;vpa=61&amp;vtp=1&amp;vaab=1"/>
          <p:cNvSpPr/>
          <p:nvPr/>
        </p:nvSpPr>
        <p:spPr>
          <a:xfrm>
            <a:off x="10873328" y="31479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21_2#9c796e8bb.choices?vaa=1&amp;vcp=1&amp;pid=07365a3c2&amp;color=0,0,0&amp;vtp=1&amp;vaab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.catches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B.catching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endParaRPr lang="en-US" altLang="zh-CN" sz="2800" dirty="0"/>
          </a:p>
        </p:txBody>
      </p:sp>
      <p:sp>
        <p:nvSpPr>
          <p:cNvPr id="9" name="QC_6_BD.123_1#c3029e8fb?vaa=1&amp;vcp=1&amp;pid=07365a3c2&amp;color=0,0,0&amp;vtp=1&amp;vaab=1&amp;bbb=1&amp;hb=1"/>
          <p:cNvSpPr/>
          <p:nvPr/>
        </p:nvSpPr>
        <p:spPr>
          <a:xfrm>
            <a:off x="539496" y="4412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24_1#c3029e8fb.bracket?vaa=1&amp;vcp=1&amp;pid=07365a3c2&amp;color=0,0,0&amp;vpa=62&amp;vtp=1&amp;vaab=1"/>
          <p:cNvSpPr/>
          <p:nvPr/>
        </p:nvSpPr>
        <p:spPr>
          <a:xfrm>
            <a:off x="3196177" y="50468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6_BD.123_2#c3029e8fb.choices?vaa=1&amp;vcp=1&amp;pid=07365a3c2&amp;color=0,0,0&amp;vtp=1&amp;vaab=1&amp;bbb=1"/>
          <p:cNvSpPr/>
          <p:nvPr/>
        </p:nvSpPr>
        <p:spPr>
          <a:xfrm>
            <a:off x="539496" y="5681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5_1#2d348ac42?vaa=1&amp;vcp=1&amp;pid=07365a3c2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d348ac42.bracket?vaa=1&amp;vcp=1&amp;pid=07365a3c2&amp;color=0,0,0&amp;vpa=63&amp;vtp=1&amp;vaab=1"/>
          <p:cNvSpPr/>
          <p:nvPr/>
        </p:nvSpPr>
        <p:spPr>
          <a:xfrm>
            <a:off x="2148428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25_2#2d348ac42.choices?vaa=1&amp;vcp=1&amp;pid=07365a3c2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.simply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B.nearly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</a:t>
            </a:r>
            <a:endParaRPr lang="en-US" altLang="zh-CN" sz="2800" dirty="0"/>
          </a:p>
        </p:txBody>
      </p:sp>
      <p:sp>
        <p:nvSpPr>
          <p:cNvPr id="5" name="QC_6_BD.127_1#cb9346b72?vaa=1&amp;vcp=1&amp;pid=07365a3c2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cb9346b72.bracket?vaa=1&amp;vcp=1&amp;pid=07365a3c2&amp;color=0,0,0&amp;vpa=64&amp;vtp=1&amp;vaab=1"/>
          <p:cNvSpPr/>
          <p:nvPr/>
        </p:nvSpPr>
        <p:spPr>
          <a:xfrm>
            <a:off x="1438815" y="31223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27_2#cb9346b72.choices?vaa=1&amp;vcp=1&amp;pid=07365a3c2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8" name="QC_6_BD.129_1#460876084?vaa=1&amp;vcp=1&amp;pid=07365a3c2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ice-cream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30_1#460876084.bracket?vaa=1&amp;vcp=1&amp;pid=07365a3c2&amp;color=0,0,0&amp;vpa=65&amp;vtp=1&amp;vaab=1"/>
          <p:cNvSpPr/>
          <p:nvPr/>
        </p:nvSpPr>
        <p:spPr>
          <a:xfrm>
            <a:off x="1793844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29_2#460876084.choices?vaa=1&amp;vcp=1&amp;pid=07365a3c2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1_1#1c9205697?vaa=1&amp;vcp=1&amp;pid=07365a3c2&amp;color=0,0,0&amp;mp=1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café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c9205697.bracket?vaa=1&amp;vcp=1&amp;pid=07365a3c2&amp;color=0,0,0&amp;mp=1&amp;vpa=66&amp;vtp=1&amp;vaab=1"/>
          <p:cNvSpPr/>
          <p:nvPr/>
        </p:nvSpPr>
        <p:spPr>
          <a:xfrm>
            <a:off x="2502439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1_2#1c9205697.choices?vaa=1&amp;vcp=1&amp;pid=07365a3c2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regarded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.compared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5" name="QC_6_BD.133_1#682088d5f?vaa=1&amp;vcp=1&amp;pid=07365a3c2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34_1#682088d5f.bracket?vaa=1&amp;vcp=1&amp;pid=07365a3c2&amp;color=0,0,0&amp;vpa=67&amp;vtp=1&amp;vaab=1"/>
          <p:cNvSpPr/>
          <p:nvPr/>
        </p:nvSpPr>
        <p:spPr>
          <a:xfrm>
            <a:off x="3016789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3_2#682088d5f.choices?vaa=1&amp;vcp=1&amp;pid=07365a3c2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5_1#d851a2d84?sp=1&amp;vaa=1&amp;vcp=1&amp;pid=07365a3c2&amp;color=0,0,0&amp;mp=1&amp;vtp=1&amp;vaab=1&amp;bt=1&amp;bbb=1"/>
          <p:cNvSpPr/>
          <p:nvPr/>
        </p:nvSpPr>
        <p:spPr>
          <a:xfrm>
            <a:off x="539496" y="18636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851a2d84.bracket?vaa=1&amp;vcp=1&amp;pid=07365a3c2&amp;color=0,0,0&amp;mp=1&amp;vpa=68&amp;vtp=1&amp;vaab=1"/>
          <p:cNvSpPr/>
          <p:nvPr/>
        </p:nvSpPr>
        <p:spPr>
          <a:xfrm>
            <a:off x="7860950" y="24980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35_2#d851a2d84.choices?vaa=1&amp;vcp=1&amp;pid=07365a3c2&amp;color=0,0,0&amp;vtp=1&amp;vaab=1&amp;bbb=1"/>
          <p:cNvSpPr/>
          <p:nvPr/>
        </p:nvSpPr>
        <p:spPr>
          <a:xfrm>
            <a:off x="539496" y="31389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6_BD.137_1#74f2079e1?vaa=1&amp;vcp=1&amp;pid=07365a3c2&amp;color=0,0,0&amp;vtp=1&amp;vaab=1&amp;bbb=1"/>
          <p:cNvSpPr/>
          <p:nvPr/>
        </p:nvSpPr>
        <p:spPr>
          <a:xfrm>
            <a:off x="539496" y="3760565"/>
            <a:ext cx="1156119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38_1#74f2079e1.bracket?vaa=1&amp;vcp=1&amp;pid=07365a3c2&amp;color=0,0,0&amp;vpa=69&amp;vtp=1&amp;vaab=1"/>
          <p:cNvSpPr/>
          <p:nvPr/>
        </p:nvSpPr>
        <p:spPr>
          <a:xfrm>
            <a:off x="10902919" y="37472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37_2#74f2079e1.choices?vaa=1&amp;vcp=1&amp;pid=07365a3c2&amp;color=0,0,0&amp;vtp=1&amp;vaab=1&amp;bbb=1"/>
          <p:cNvSpPr/>
          <p:nvPr/>
        </p:nvSpPr>
        <p:spPr>
          <a:xfrm>
            <a:off x="539496" y="43822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.builds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c9e46d8?sp=1&amp;vcp=1&amp;pid=5d81ff28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39_1#c4773f91e?vaa=1&amp;vcp=1&amp;pid=68c9e46d8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（three）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（Canada）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e-mails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（postman）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（mention）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4" name="QB_6_AN.1_1#c4773f91e.blank?vaa=1&amp;vcp=1&amp;pid=68c9e46d8&amp;color=0,0,0&amp;vpa=70&amp;vtp=1&amp;vaab=1&amp;bbb=1"/>
          <p:cNvSpPr/>
          <p:nvPr/>
        </p:nvSpPr>
        <p:spPr>
          <a:xfrm>
            <a:off x="5064665" y="1233015"/>
            <a:ext cx="930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</p:txBody>
      </p:sp>
      <p:sp>
        <p:nvSpPr>
          <p:cNvPr id="6" name="QB_6_AN.2_1#c4773f91e.blank?vaa=1&amp;vcp=1&amp;pid=68c9e46d8&amp;color=0,0,0&amp;vpa=71&amp;vtp=1&amp;vaab=1&amp;bbb=1"/>
          <p:cNvSpPr/>
          <p:nvPr/>
        </p:nvSpPr>
        <p:spPr>
          <a:xfrm>
            <a:off x="5355177" y="1880715"/>
            <a:ext cx="1598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Canadian</a:t>
            </a:r>
            <a:endParaRPr lang="en-US" altLang="zh-CN" sz="2800" dirty="0"/>
          </a:p>
        </p:txBody>
      </p:sp>
      <p:sp>
        <p:nvSpPr>
          <p:cNvPr id="8" name="QB_6_AN.3_1#c4773f91e.blank?vaa=1&amp;vcp=1&amp;pid=68c9e46d8&amp;color=0,0,0&amp;vpa=72&amp;vtp=1&amp;vaab=1&amp;bbb=1"/>
          <p:cNvSpPr/>
          <p:nvPr/>
        </p:nvSpPr>
        <p:spPr>
          <a:xfrm>
            <a:off x="960978" y="3811115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postmen</a:t>
            </a:r>
            <a:endParaRPr lang="en-US" altLang="zh-CN" sz="2800" dirty="0"/>
          </a:p>
        </p:txBody>
      </p:sp>
      <p:sp>
        <p:nvSpPr>
          <p:cNvPr id="10" name="QB_6_AN.4_1#c4773f91e.blank?vaa=1&amp;vcp=1&amp;pid=68c9e46d8&amp;color=0,0,0&amp;vpa=73&amp;vtp=1&amp;vaab=1&amp;bbb=1"/>
          <p:cNvSpPr/>
          <p:nvPr/>
        </p:nvSpPr>
        <p:spPr>
          <a:xfrm>
            <a:off x="3481927" y="4471515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endParaRPr lang="en-US" altLang="zh-CN" sz="2800" dirty="0"/>
          </a:p>
        </p:txBody>
      </p:sp>
      <p:sp>
        <p:nvSpPr>
          <p:cNvPr id="12" name="QB_6_AN.148_1#c4773f91e.blank?vaa=1&amp;vcp=1&amp;pid=68c9e46d8&amp;color=0,0,0&amp;vpa=74&amp;vtp=1&amp;vaab=1&amp;bbb=1"/>
          <p:cNvSpPr/>
          <p:nvPr/>
        </p:nvSpPr>
        <p:spPr>
          <a:xfrm>
            <a:off x="4548727" y="5098260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9_1#fdbadef91?vaa=1&amp;vcp=1&amp;pid=68c9e46d8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（leaf）on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ground.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（complete）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（remain）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（play）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（product）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expensive.</a:t>
            </a:r>
            <a:endParaRPr lang="en-US" altLang="zh-CN" sz="2800" dirty="0"/>
          </a:p>
        </p:txBody>
      </p:sp>
      <p:sp>
        <p:nvSpPr>
          <p:cNvPr id="3" name="QB_6_AN.1_1#fdbadef91.blank?vaa=1&amp;vcp=1&amp;pid=68c9e46d8&amp;color=0,0,0&amp;vpa=75&amp;vtp=1&amp;vaab=1&amp;bbb=1"/>
          <p:cNvSpPr/>
          <p:nvPr/>
        </p:nvSpPr>
        <p:spPr>
          <a:xfrm>
            <a:off x="4386802" y="1533874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endParaRPr lang="en-US" altLang="zh-CN" sz="2800" dirty="0"/>
          </a:p>
        </p:txBody>
      </p:sp>
      <p:sp>
        <p:nvSpPr>
          <p:cNvPr id="5" name="QB_6_AN.2_1#fdbadef91.blank?vaa=1&amp;vcp=1&amp;pid=68c9e46d8&amp;color=0,0,0&amp;vpa=76&amp;vtp=1&amp;vaab=1&amp;bbb=1"/>
          <p:cNvSpPr/>
          <p:nvPr/>
        </p:nvSpPr>
        <p:spPr>
          <a:xfrm>
            <a:off x="4474115" y="2168874"/>
            <a:ext cx="1736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completed</a:t>
            </a:r>
            <a:endParaRPr lang="en-US" altLang="zh-CN" sz="2800" dirty="0"/>
          </a:p>
        </p:txBody>
      </p:sp>
      <p:sp>
        <p:nvSpPr>
          <p:cNvPr id="7" name="QB_6_AN.3_1#fdbadef91.blank?vaa=1&amp;vcp=1&amp;pid=68c9e46d8&amp;color=0,0,0&amp;vpa=77&amp;vtp=1&amp;vaab=1&amp;bbb=1"/>
          <p:cNvSpPr/>
          <p:nvPr/>
        </p:nvSpPr>
        <p:spPr>
          <a:xfrm>
            <a:off x="1803939" y="3476974"/>
            <a:ext cx="1579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remained</a:t>
            </a:r>
            <a:endParaRPr lang="en-US" altLang="zh-CN" sz="2800" dirty="0"/>
          </a:p>
        </p:txBody>
      </p:sp>
      <p:sp>
        <p:nvSpPr>
          <p:cNvPr id="9" name="QB_6_AN.4_1#fdbadef91.blank?vaa=1&amp;vcp=1&amp;pid=68c9e46d8&amp;color=0,0,0&amp;vpa=78&amp;vtp=1&amp;vaab=1&amp;bbb=1"/>
          <p:cNvSpPr/>
          <p:nvPr/>
        </p:nvSpPr>
        <p:spPr>
          <a:xfrm>
            <a:off x="4315365" y="411197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endParaRPr lang="en-US" altLang="zh-CN" sz="2800" dirty="0"/>
          </a:p>
        </p:txBody>
      </p:sp>
      <p:sp>
        <p:nvSpPr>
          <p:cNvPr id="11" name="QB_6_AN.158_1#fdbadef91.blank?vaa=1&amp;vcp=1&amp;pid=68c9e46d8&amp;color=0,0,0&amp;vpa=79&amp;vtp=1&amp;vaab=1&amp;bbb=1"/>
          <p:cNvSpPr/>
          <p:nvPr/>
        </p:nvSpPr>
        <p:spPr>
          <a:xfrm>
            <a:off x="1737264" y="4738719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c247165?sp=1&amp;vcp=1&amp;pid=5d81ff287&amp;color=0,0,0&amp;vtp=1&amp;vaab=1&amp;bt=1&amp;bbb=1&amp;hb=1"/>
          <p:cNvSpPr/>
          <p:nvPr/>
        </p:nvSpPr>
        <p:spPr>
          <a:xfrm>
            <a:off x="539496" y="503195"/>
            <a:ext cx="11109960" cy="1226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6" name="QM_6_BD.159_1#8e6e5b22f?colgroup=30&amp;vaa=1&amp;vcp=1&amp;pid=63c2471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158369"/>
              </p:ext>
            </p:extLst>
          </p:nvPr>
        </p:nvGraphicFramePr>
        <p:xfrm>
          <a:off x="539496" y="1792400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875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59_2#8e6e5b22f?sp=1&amp;vaa=1&amp;vcp=1&amp;pid=63c247165&amp;color=0,0,0&amp;vtp=1&amp;vaab=1&amp;bbb=1&amp;hb=1"/>
          <p:cNvSpPr/>
          <p:nvPr/>
        </p:nvSpPr>
        <p:spPr>
          <a:xfrm>
            <a:off x="539496" y="2982998"/>
            <a:ext cx="11109960" cy="3363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decades（十年）,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electronic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MP3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digital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cameras,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e-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gadgets（小玩意）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Perhaps,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gadgets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increase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invention: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phone.</a:t>
            </a:r>
            <a:endParaRPr lang="en-US" altLang="zh-CN" sz="2800" dirty="0"/>
          </a:p>
        </p:txBody>
      </p:sp>
      <p:sp>
        <p:nvSpPr>
          <p:cNvPr id="8" name="QM_6_AN.160_1#8e6e5b22f.blank?vaa=1&amp;vcp=1&amp;pid=63c247165&amp;color=0,0,0&amp;vpa=80&amp;vtp=1&amp;vaab=1&amp;bbb=1"/>
          <p:cNvSpPr/>
          <p:nvPr/>
        </p:nvSpPr>
        <p:spPr>
          <a:xfrm>
            <a:off x="4629690" y="3511953"/>
            <a:ext cx="153987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appeared</a:t>
            </a:r>
            <a:endParaRPr lang="en-US" altLang="zh-CN" sz="2800" dirty="0"/>
          </a:p>
        </p:txBody>
      </p:sp>
      <p:sp>
        <p:nvSpPr>
          <p:cNvPr id="9" name="QM_6_AN.161_1#8e6e5b22f.blank?vaa=1&amp;vcp=1&amp;pid=63c247165&amp;color=0,0,0&amp;vpa=81&amp;vtp=1&amp;vaab=1&amp;bbb=1"/>
          <p:cNvSpPr/>
          <p:nvPr/>
        </p:nvSpPr>
        <p:spPr>
          <a:xfrm>
            <a:off x="816515" y="4667653"/>
            <a:ext cx="79057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0" name="QM_6_AN.162_1#8e6e5b22f.blank?vaa=1&amp;vcp=1&amp;pid=63c247165&amp;color=0,0,0&amp;vpa=82&amp;vtp=1&amp;vaab=1&amp;bbb=1"/>
          <p:cNvSpPr/>
          <p:nvPr/>
        </p:nvSpPr>
        <p:spPr>
          <a:xfrm>
            <a:off x="3410490" y="5799033"/>
            <a:ext cx="89058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9_3#8e6e5b22f?sp=1&amp;vaa=1&amp;vcp=1&amp;pid=63c247165&amp;color=0,0,0&amp;vtp=1&amp;vaab=1&amp;bbb=1&amp;hb=1">
            <a:extLst>
              <a:ext uri="{FF2B5EF4-FFF2-40B4-BE49-F238E27FC236}">
                <a16:creationId xmlns:a16="http://schemas.microsoft.com/office/drawing/2014/main" id="{8DEE1DCB-496D-BFD5-A28D-E62978466AAC}"/>
              </a:ext>
            </a:extLst>
          </p:cNvPr>
          <p:cNvSpPr/>
          <p:nvPr/>
        </p:nvSpPr>
        <p:spPr>
          <a:xfrm>
            <a:off x="539496" y="175369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scan（扫描）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icon（图标）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airports,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pass（登机牌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airport.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M_6_BD.159_4#8e6e5b22f?sp=1&amp;vaa=1&amp;vcp=1&amp;pid=63c247165&amp;color=0,0,0&amp;vtp=1&amp;vaab=1&amp;bbb=1&amp;hb=1">
            <a:extLst>
              <a:ext uri="{FF2B5EF4-FFF2-40B4-BE49-F238E27FC236}">
                <a16:creationId xmlns:a16="http://schemas.microsoft.com/office/drawing/2014/main" id="{A10E390A-F789-A319-B562-6A123443E4A0}"/>
              </a:ext>
            </a:extLst>
          </p:cNvPr>
          <p:cNvSpPr/>
          <p:nvPr/>
        </p:nvSpPr>
        <p:spPr>
          <a:xfrm>
            <a:off x="539496" y="4403788"/>
            <a:ext cx="11109960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5" name="QM_6_AN.163_1#8e6e5b22f.blank?vaa=1&amp;vcp=1&amp;pid=63c247165&amp;color=0,0,0&amp;vpa=83&amp;vtp=1&amp;vaab=1&amp;bbb=1">
            <a:extLst>
              <a:ext uri="{FF2B5EF4-FFF2-40B4-BE49-F238E27FC236}">
                <a16:creationId xmlns:a16="http://schemas.microsoft.com/office/drawing/2014/main" id="{92CAF504-F1CB-867C-1120-B63B9561B8D1}"/>
              </a:ext>
            </a:extLst>
          </p:cNvPr>
          <p:cNvSpPr/>
          <p:nvPr/>
        </p:nvSpPr>
        <p:spPr>
          <a:xfrm>
            <a:off x="5355177" y="2170303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endParaRPr lang="en-US" altLang="zh-CN" sz="2800" dirty="0"/>
          </a:p>
        </p:txBody>
      </p:sp>
      <p:sp>
        <p:nvSpPr>
          <p:cNvPr id="6" name="QM_6_AN.164_1#8e6e5b22f.blank?vaa=1&amp;vcp=1&amp;pid=63c247165&amp;color=0,0,0&amp;vpa=84&amp;vtp=1&amp;vaab=1&amp;bbb=1">
            <a:extLst>
              <a:ext uri="{FF2B5EF4-FFF2-40B4-BE49-F238E27FC236}">
                <a16:creationId xmlns:a16="http://schemas.microsoft.com/office/drawing/2014/main" id="{D8448557-6755-EB40-BB89-1EF9B70E1D21}"/>
              </a:ext>
            </a:extLst>
          </p:cNvPr>
          <p:cNvSpPr/>
          <p:nvPr/>
        </p:nvSpPr>
        <p:spPr>
          <a:xfrm>
            <a:off x="1427703" y="2605610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endParaRPr lang="en-US" altLang="zh-CN" sz="2800" dirty="0"/>
          </a:p>
        </p:txBody>
      </p:sp>
      <p:sp>
        <p:nvSpPr>
          <p:cNvPr id="7" name="QM_6_AN.165_1#8e6e5b22f.blank?vaa=1&amp;vcp=1&amp;pid=63c247165&amp;color=0,0,0&amp;vpa=85&amp;vtp=1&amp;vaab=1&amp;bbb=1">
            <a:extLst>
              <a:ext uri="{FF2B5EF4-FFF2-40B4-BE49-F238E27FC236}">
                <a16:creationId xmlns:a16="http://schemas.microsoft.com/office/drawing/2014/main" id="{B07A6257-F174-36CD-82FE-0031AB5CA1B2}"/>
              </a:ext>
            </a:extLst>
          </p:cNvPr>
          <p:cNvSpPr/>
          <p:nvPr/>
        </p:nvSpPr>
        <p:spPr>
          <a:xfrm>
            <a:off x="4650327" y="3606107"/>
            <a:ext cx="911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endParaRPr lang="en-US" altLang="zh-CN" sz="2800" dirty="0"/>
          </a:p>
        </p:txBody>
      </p:sp>
      <p:sp>
        <p:nvSpPr>
          <p:cNvPr id="8" name="QM_6_AN.166_1#8e6e5b22f.blank?vaa=1&amp;vcp=1&amp;pid=63c247165&amp;color=0,0,0&amp;vpa=86&amp;vtp=1&amp;vaab=1&amp;bbb=1">
            <a:extLst>
              <a:ext uri="{FF2B5EF4-FFF2-40B4-BE49-F238E27FC236}">
                <a16:creationId xmlns:a16="http://schemas.microsoft.com/office/drawing/2014/main" id="{4C65089C-B56A-569E-FAA4-5EE58D5B412A}"/>
              </a:ext>
            </a:extLst>
          </p:cNvPr>
          <p:cNvSpPr/>
          <p:nvPr/>
        </p:nvSpPr>
        <p:spPr>
          <a:xfrm>
            <a:off x="5210715" y="5656008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arriving</a:t>
            </a:r>
            <a:endParaRPr lang="en-US" altLang="zh-CN" sz="2800" dirty="0"/>
          </a:p>
        </p:txBody>
      </p:sp>
      <p:graphicFrame>
        <p:nvGraphicFramePr>
          <p:cNvPr id="4" name="QM_6_BD.159_1#8e6e5b22f?colgroup=30&amp;vaa=1&amp;vcp=1&amp;pid=63c247165&amp;color=0,0,0&amp;vtp=1&amp;vaab=1&amp;bbb=1&amp;hb=1">
            <a:extLst>
              <a:ext uri="{FF2B5EF4-FFF2-40B4-BE49-F238E27FC236}">
                <a16:creationId xmlns:a16="http://schemas.microsoft.com/office/drawing/2014/main" id="{E05D1415-04D5-9DBE-A2DA-D2A2786EC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05161"/>
              </p:ext>
            </p:extLst>
          </p:nvPr>
        </p:nvGraphicFramePr>
        <p:xfrm>
          <a:off x="539496" y="69031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875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84824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9_4#8e6e5b22f?sp=1&amp;vaa=1&amp;vcp=1&amp;pid=63c247165&amp;color=0,0,0&amp;vtp=1&amp;vaab=1&amp;bbb=1&amp;hb=1">
            <a:extLst>
              <a:ext uri="{FF2B5EF4-FFF2-40B4-BE49-F238E27FC236}">
                <a16:creationId xmlns:a16="http://schemas.microsoft.com/office/drawing/2014/main" id="{54BB4181-2547-A6EF-51B1-B65F261D13AA}"/>
              </a:ext>
            </a:extLst>
          </p:cNvPr>
          <p:cNvSpPr/>
          <p:nvPr/>
        </p:nvSpPr>
        <p:spPr>
          <a:xfrm>
            <a:off x="539496" y="1739525"/>
            <a:ext cx="11109960" cy="187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credit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door!</a:t>
            </a:r>
            <a:endParaRPr lang="en-US" altLang="zh-CN" sz="2800" dirty="0"/>
          </a:p>
        </p:txBody>
      </p:sp>
      <p:sp>
        <p:nvSpPr>
          <p:cNvPr id="3" name="QM_6_BD.159_5#8e6e5b22f?sp=1&amp;vaa=1&amp;vcp=1&amp;pid=63c247165&amp;color=0,0,0&amp;vtp=1&amp;vaab=1&amp;bbb=1&amp;hb=1">
            <a:extLst>
              <a:ext uri="{FF2B5EF4-FFF2-40B4-BE49-F238E27FC236}">
                <a16:creationId xmlns:a16="http://schemas.microsoft.com/office/drawing/2014/main" id="{F334219D-FBDF-F8E1-BE42-444BAFA008CC}"/>
              </a:ext>
            </a:extLst>
          </p:cNvPr>
          <p:cNvSpPr/>
          <p:nvPr/>
        </p:nvSpPr>
        <p:spPr>
          <a:xfrm>
            <a:off x="539496" y="368391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lost.</a:t>
            </a:r>
            <a:endParaRPr lang="en-US" altLang="zh-CN" sz="2800" dirty="0"/>
          </a:p>
        </p:txBody>
      </p:sp>
      <p:sp>
        <p:nvSpPr>
          <p:cNvPr id="4" name="QM_6_AN.167_1#8e6e5b22f.blank?vaa=1&amp;vcp=1&amp;pid=63c247165&amp;color=0,0,0&amp;vpa=87&amp;vtp=1&amp;vaab=1&amp;bbb=1">
            <a:extLst>
              <a:ext uri="{FF2B5EF4-FFF2-40B4-BE49-F238E27FC236}">
                <a16:creationId xmlns:a16="http://schemas.microsoft.com/office/drawing/2014/main" id="{C84A334E-F4A3-5C62-D924-882563E32FE2}"/>
              </a:ext>
            </a:extLst>
          </p:cNvPr>
          <p:cNvSpPr/>
          <p:nvPr/>
        </p:nvSpPr>
        <p:spPr>
          <a:xfrm>
            <a:off x="5444077" y="1734445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</a:t>
            </a:r>
            <a:endParaRPr lang="en-US" altLang="zh-CN" sz="2800" dirty="0"/>
          </a:p>
        </p:txBody>
      </p:sp>
      <p:sp>
        <p:nvSpPr>
          <p:cNvPr id="5" name="QM_6_AN.168_1#8e6e5b22f.blank?vaa=1&amp;vcp=1&amp;pid=63c247165&amp;color=0,0,0&amp;vpa=88&amp;vtp=1&amp;vaab=1&amp;bbb=1">
            <a:extLst>
              <a:ext uri="{FF2B5EF4-FFF2-40B4-BE49-F238E27FC236}">
                <a16:creationId xmlns:a16="http://schemas.microsoft.com/office/drawing/2014/main" id="{3F0D840C-BCA0-D6C9-6E87-3666B3B47D2A}"/>
              </a:ext>
            </a:extLst>
          </p:cNvPr>
          <p:cNvSpPr/>
          <p:nvPr/>
        </p:nvSpPr>
        <p:spPr>
          <a:xfrm>
            <a:off x="2054764" y="2369445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endParaRPr lang="en-US" altLang="zh-CN" sz="2800" dirty="0"/>
          </a:p>
        </p:txBody>
      </p:sp>
      <p:sp>
        <p:nvSpPr>
          <p:cNvPr id="6" name="QM_6_AN.169_1#8e6e5b22f.blank?vaa=1&amp;vcp=1&amp;pid=63c247165&amp;color=0,0,0&amp;vpa=89&amp;vtp=1&amp;vaab=1&amp;bbb=1">
            <a:extLst>
              <a:ext uri="{FF2B5EF4-FFF2-40B4-BE49-F238E27FC236}">
                <a16:creationId xmlns:a16="http://schemas.microsoft.com/office/drawing/2014/main" id="{CA350404-2A90-37E8-55C9-6486CC052779}"/>
              </a:ext>
            </a:extLst>
          </p:cNvPr>
          <p:cNvSpPr/>
          <p:nvPr/>
        </p:nvSpPr>
        <p:spPr>
          <a:xfrm>
            <a:off x="1007015" y="4936133"/>
            <a:ext cx="1676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endParaRPr lang="en-US" altLang="zh-CN" sz="2800" dirty="0"/>
          </a:p>
        </p:txBody>
      </p:sp>
      <p:graphicFrame>
        <p:nvGraphicFramePr>
          <p:cNvPr id="7" name="QM_6_BD.159_1#8e6e5b22f?colgroup=30&amp;vaa=1&amp;vcp=1&amp;pid=63c247165&amp;color=0,0,0&amp;vtp=1&amp;vaab=1&amp;bbb=1&amp;hb=1">
            <a:extLst>
              <a:ext uri="{FF2B5EF4-FFF2-40B4-BE49-F238E27FC236}">
                <a16:creationId xmlns:a16="http://schemas.microsoft.com/office/drawing/2014/main" id="{BDE70E3E-537E-A6FF-3678-59573CC61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436476"/>
              </p:ext>
            </p:extLst>
          </p:nvPr>
        </p:nvGraphicFramePr>
        <p:xfrm>
          <a:off x="539496" y="69031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875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especial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3820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6d8a771?sp=1&amp;vcp=1&amp;pid=5d81ff28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70_1#e72a81772?vaa=1&amp;vcp=1&amp;pid=806d8a771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Kingdom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feathers,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bamboo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bcaf68a.fixed?vcp=1&amp;pid=98c3433b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5~6</a:t>
            </a:r>
            <a:endParaRPr lang="en-US" altLang="zh-CN" sz="4000" dirty="0"/>
          </a:p>
        </p:txBody>
      </p:sp>
      <p:sp>
        <p:nvSpPr>
          <p:cNvPr id="3" name="C_4_BD#64bcaf68a.fixed?vcp=1&amp;pid=98c3433b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0_1#e72a81772?vaa=1&amp;vcp=1&amp;pid=806d8a771&amp;color=0,0,0&amp;vtp=1&amp;vaab=1&amp;bbb=1&amp;hb=1">
            <a:extLst>
              <a:ext uri="{FF2B5EF4-FFF2-40B4-BE49-F238E27FC236}">
                <a16:creationId xmlns:a16="http://schemas.microsoft.com/office/drawing/2014/main" id="{9C979A39-5DA0-081D-701F-D8BCFE489D93}"/>
              </a:ext>
            </a:extLst>
          </p:cNvPr>
          <p:cNvSpPr/>
          <p:nvPr/>
        </p:nvSpPr>
        <p:spPr>
          <a:xfrm>
            <a:off x="539496" y="430044"/>
            <a:ext cx="11109960" cy="5948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rivers,others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Dongpo,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Bohu,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scholar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Olympic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,folding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officials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audience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experiencing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，选择正确答案。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94773135"/>
      </p:ext>
    </p:extLst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1_1#dcd7b4fa5?vaa=1&amp;vcp=1&amp;pid=e72a81772&amp;color=0,0,0&amp;vtp=1&amp;vaab=1&amp;bt=1&amp;bbb=1&amp;hb=1"/>
          <p:cNvSpPr/>
          <p:nvPr/>
        </p:nvSpPr>
        <p:spPr>
          <a:xfrm>
            <a:off x="539496" y="5787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materials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dcd7b4fa5.bracket?vaa=1&amp;vcp=1&amp;pid=e72a81772&amp;color=0,0,0&amp;vpa=90&amp;vtp=1&amp;vaab=1"/>
          <p:cNvSpPr/>
          <p:nvPr/>
        </p:nvSpPr>
        <p:spPr>
          <a:xfrm>
            <a:off x="3133375" y="1213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71_2#dcd7b4fa5.choices?vaa=1&amp;vcp=1&amp;pid=e72a81772&amp;color=0,0,0&amp;vtp=1&amp;vaab=1&amp;bbb=1"/>
          <p:cNvSpPr/>
          <p:nvPr/>
        </p:nvSpPr>
        <p:spPr>
          <a:xfrm>
            <a:off x="539496" y="184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.paper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B.bamboo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.silk</a:t>
            </a:r>
            <a:endParaRPr lang="en-US" altLang="zh-CN" sz="2800" dirty="0"/>
          </a:p>
        </p:txBody>
      </p:sp>
      <p:sp>
        <p:nvSpPr>
          <p:cNvPr id="5" name="QC_7_BD.173_1#0d0aecb86?vaa=1&amp;vcp=1&amp;pid=e72a81772&amp;color=0,0,0&amp;vtp=1&amp;vaab=1&amp;bbb=1"/>
          <p:cNvSpPr/>
          <p:nvPr/>
        </p:nvSpPr>
        <p:spPr>
          <a:xfrm>
            <a:off x="539496" y="24674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0d0aecb86.bracket?vaa=1&amp;vcp=1&amp;pid=e72a81772&amp;color=0,0,0&amp;vpa=91&amp;vtp=1&amp;vaab=1"/>
          <p:cNvSpPr/>
          <p:nvPr/>
        </p:nvSpPr>
        <p:spPr>
          <a:xfrm>
            <a:off x="7990428" y="24541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73_2#0d0aecb86.choices?vaa=1&amp;vcp=1&amp;pid=e72a81772&amp;color=0,0,0&amp;vtp=1&amp;vaab=1&amp;bbb=1"/>
          <p:cNvSpPr/>
          <p:nvPr/>
        </p:nvSpPr>
        <p:spPr>
          <a:xfrm>
            <a:off x="539496" y="3096926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.Today.</a:t>
            </a:r>
            <a:endParaRPr lang="en-US" altLang="zh-CN" sz="2800" dirty="0"/>
          </a:p>
        </p:txBody>
      </p:sp>
      <p:sp>
        <p:nvSpPr>
          <p:cNvPr id="8" name="QC_7_BD.175_1#168e8b7b4?vaa=1&amp;vcp=1&amp;pid=e72a81772&amp;color=0,0,0&amp;vtp=1&amp;vaab=1&amp;bbb=1"/>
          <p:cNvSpPr/>
          <p:nvPr/>
        </p:nvSpPr>
        <p:spPr>
          <a:xfrm>
            <a:off x="539496" y="50195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76_1#168e8b7b4.bracket?vaa=1&amp;vcp=1&amp;pid=e72a81772&amp;color=0,0,0&amp;vpa=92&amp;vtp=1&amp;vaab=1"/>
          <p:cNvSpPr/>
          <p:nvPr/>
        </p:nvSpPr>
        <p:spPr>
          <a:xfrm>
            <a:off x="9758838" y="50061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75_2#168e8b7b4.choices?vaa=1&amp;vcp=1&amp;pid=e72a81772&amp;color=0,0,0&amp;vtp=1&amp;vaab=1&amp;bbb=1"/>
          <p:cNvSpPr/>
          <p:nvPr/>
        </p:nvSpPr>
        <p:spPr>
          <a:xfrm>
            <a:off x="539496" y="56411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.Audience.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7_1#cf8c26dbb?vaa=1&amp;vcp=1&amp;pid=e72a81772&amp;color=0,0,0&amp;vtp=1&amp;vaab=1&amp;bt=1&amp;bbb=1"/>
          <p:cNvSpPr/>
          <p:nvPr/>
        </p:nvSpPr>
        <p:spPr>
          <a:xfrm>
            <a:off x="539496" y="557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cf8c26dbb.bracket?vaa=1&amp;vcp=1&amp;pid=e72a81772&amp;color=0,0,0&amp;vpa=93&amp;vtp=1&amp;vaab=1"/>
          <p:cNvSpPr/>
          <p:nvPr/>
        </p:nvSpPr>
        <p:spPr>
          <a:xfrm>
            <a:off x="10278014" y="5436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77_2#cf8c26dbb.choices?vaa=1&amp;vcp=1&amp;pid=e72a81772&amp;color=0,0,0&amp;vtp=1&amp;vaab=1&amp;bbb=1&amp;hb=1"/>
          <p:cNvSpPr/>
          <p:nvPr/>
        </p:nvSpPr>
        <p:spPr>
          <a:xfrm>
            <a:off x="539496" y="1189291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Bohu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square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Dynasty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5" name="QC_7_BD.179_1#4461b8c8b?vaa=1&amp;vcp=1&amp;pid=e72a81772&amp;color=0,0,0&amp;vtp=1&amp;vaab=1&amp;bbb=1"/>
          <p:cNvSpPr/>
          <p:nvPr/>
        </p:nvSpPr>
        <p:spPr>
          <a:xfrm>
            <a:off x="539496" y="3746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80_1#4461b8c8b.bracket?vaa=1&amp;vcp=1&amp;pid=e72a81772&amp;color=0,0,0&amp;vpa=94&amp;vtp=1&amp;vaab=1"/>
          <p:cNvSpPr/>
          <p:nvPr/>
        </p:nvSpPr>
        <p:spPr>
          <a:xfrm>
            <a:off x="6900831" y="37335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79_2#4461b8c8b.choices?vaa=1&amp;vcp=1&amp;pid=e72a81772&amp;color=0,0,0&amp;vtp=1&amp;vaab=1&amp;bbb=1"/>
          <p:cNvSpPr/>
          <p:nvPr/>
        </p:nvSpPr>
        <p:spPr>
          <a:xfrm>
            <a:off x="539496" y="43763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7fd5f558?vcp=1&amp;pid=64bcaf68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4bacfdec8?vaa=1&amp;vcp=1&amp;pid=27fd5f558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.自然环境的；有关环境的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叶；叶子→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叶；叶子（复数）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生产；制造；出产→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产品；制品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法语；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法国的；法语的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德语；德国人；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德国的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.它的→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它（主格）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.电；电能→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.电子的；电子设备的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高兴；愉快→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（使）高兴；（使）愉快</a:t>
            </a:r>
            <a:endParaRPr lang="en-US" altLang="zh-CN" sz="2800" dirty="0"/>
          </a:p>
        </p:txBody>
      </p:sp>
      <p:sp>
        <p:nvSpPr>
          <p:cNvPr id="4" name="QB_6_AN.1_1#4bacfdec8.blank?vaa=1&amp;vcp=1&amp;pid=27fd5f558&amp;color=0,0,0&amp;vpa=1&amp;vtp=1&amp;vaab=1&amp;bbb=1"/>
          <p:cNvSpPr/>
          <p:nvPr/>
        </p:nvSpPr>
        <p:spPr>
          <a:xfrm>
            <a:off x="8033289" y="1233015"/>
            <a:ext cx="2054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endParaRPr lang="en-US" altLang="zh-CN" sz="2800" dirty="0"/>
          </a:p>
        </p:txBody>
      </p:sp>
      <p:sp>
        <p:nvSpPr>
          <p:cNvPr id="6" name="QB_6_AN.2_1#4bacfdec8.blank?vaa=1&amp;vcp=1&amp;pid=27fd5f558&amp;color=0,0,0&amp;vpa=2&amp;vtp=1&amp;vaab=1&amp;bbb=1"/>
          <p:cNvSpPr/>
          <p:nvPr/>
        </p:nvSpPr>
        <p:spPr>
          <a:xfrm>
            <a:off x="3926427" y="1880715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endParaRPr lang="en-US" altLang="zh-CN" sz="2800" dirty="0"/>
          </a:p>
        </p:txBody>
      </p:sp>
      <p:sp>
        <p:nvSpPr>
          <p:cNvPr id="8" name="QB_6_AN.3_1#4bacfdec8.blank?vaa=1&amp;vcp=1&amp;pid=27fd5f558&amp;color=0,0,0&amp;vpa=3&amp;vtp=1&amp;vaab=1&amp;bbb=1"/>
          <p:cNvSpPr/>
          <p:nvPr/>
        </p:nvSpPr>
        <p:spPr>
          <a:xfrm>
            <a:off x="5940965" y="2515715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product</a:t>
            </a:r>
            <a:endParaRPr lang="en-US" altLang="zh-CN" sz="2800" dirty="0"/>
          </a:p>
        </p:txBody>
      </p:sp>
      <p:sp>
        <p:nvSpPr>
          <p:cNvPr id="10" name="QB_6_AN.4_1#4bacfdec8.blank?vaa=1&amp;vcp=1&amp;pid=27fd5f558&amp;color=0,0,0&amp;vpa=4&amp;vtp=1&amp;vaab=1&amp;bbb=1"/>
          <p:cNvSpPr/>
          <p:nvPr/>
        </p:nvSpPr>
        <p:spPr>
          <a:xfrm>
            <a:off x="3599402" y="3176115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</a:t>
            </a:r>
            <a:endParaRPr lang="en-US" altLang="zh-CN" sz="2800" dirty="0"/>
          </a:p>
        </p:txBody>
      </p:sp>
      <p:sp>
        <p:nvSpPr>
          <p:cNvPr id="12" name="QB_6_AN.5_1#4bacfdec8.blank?vaa=1&amp;vcp=1&amp;pid=27fd5f558&amp;color=0,0,0&amp;vpa=5&amp;vtp=1&amp;vaab=1&amp;bbb=1"/>
          <p:cNvSpPr/>
          <p:nvPr/>
        </p:nvSpPr>
        <p:spPr>
          <a:xfrm>
            <a:off x="3967702" y="3823815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</a:t>
            </a:r>
            <a:endParaRPr lang="en-US" altLang="zh-CN" sz="2800" dirty="0"/>
          </a:p>
        </p:txBody>
      </p:sp>
      <p:sp>
        <p:nvSpPr>
          <p:cNvPr id="14" name="QB_6_AN.6_1#4bacfdec8.blank?vaa=1&amp;vcp=1&amp;pid=27fd5f558&amp;color=0,0,0&amp;vpa=6&amp;vtp=1&amp;vaab=1&amp;bbb=1"/>
          <p:cNvSpPr/>
          <p:nvPr/>
        </p:nvSpPr>
        <p:spPr>
          <a:xfrm>
            <a:off x="3321081" y="4471515"/>
            <a:ext cx="455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endParaRPr lang="en-US" altLang="zh-CN" sz="2800" dirty="0"/>
          </a:p>
        </p:txBody>
      </p:sp>
      <p:sp>
        <p:nvSpPr>
          <p:cNvPr id="16" name="QB_6_AN.7_1#4bacfdec8.blank?vaa=1&amp;vcp=1&amp;pid=27fd5f558&amp;color=0,0,0&amp;vpa=7&amp;vtp=1&amp;vaab=1&amp;bbb=1"/>
          <p:cNvSpPr/>
          <p:nvPr/>
        </p:nvSpPr>
        <p:spPr>
          <a:xfrm>
            <a:off x="4647152" y="5119215"/>
            <a:ext cx="1657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electronic</a:t>
            </a:r>
            <a:endParaRPr lang="en-US" altLang="zh-CN" sz="2800" dirty="0"/>
          </a:p>
        </p:txBody>
      </p:sp>
      <p:sp>
        <p:nvSpPr>
          <p:cNvPr id="18" name="QB_6_AN.16_1#4bacfdec8.blank?vaa=1&amp;vcp=1&amp;pid=27fd5f558&amp;color=0,0,0&amp;vpa=8&amp;vtp=1&amp;vaab=1&amp;bbb=1"/>
          <p:cNvSpPr/>
          <p:nvPr/>
        </p:nvSpPr>
        <p:spPr>
          <a:xfrm>
            <a:off x="4932902" y="5733260"/>
            <a:ext cx="1144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e543f9110?vaa=1&amp;vcp=1&amp;pid=27fd5f558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意外的；偶然的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.意外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国家的；民族的→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国家；民族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贸易；交易；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.做买卖；从事贸易→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商人；买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卖人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.受欢迎；普及→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.流行的；受欢迎的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突然（的）→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突然地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音乐的；有音乐天赋的→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.音乐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加拿大→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加拿大的；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加拿大人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英雄（复数）</a:t>
            </a:r>
            <a:endParaRPr lang="en-US" altLang="zh-CN" sz="2800" dirty="0"/>
          </a:p>
        </p:txBody>
      </p:sp>
      <p:sp>
        <p:nvSpPr>
          <p:cNvPr id="3" name="QB_6_AN.1_1#e543f9110.blank?vaa=1&amp;vcp=1&amp;pid=27fd5f558&amp;color=0,0,0&amp;vpa=9&amp;vtp=1&amp;vaab=1&amp;bbb=1"/>
          <p:cNvSpPr/>
          <p:nvPr/>
        </p:nvSpPr>
        <p:spPr>
          <a:xfrm>
            <a:off x="6123527" y="573754"/>
            <a:ext cx="1439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endParaRPr lang="en-US" altLang="zh-CN" sz="2800" dirty="0"/>
          </a:p>
        </p:txBody>
      </p:sp>
      <p:sp>
        <p:nvSpPr>
          <p:cNvPr id="5" name="QB_6_AN.2_1#e543f9110.blank?vaa=1&amp;vcp=1&amp;pid=27fd5f558&amp;color=0,0,0&amp;vpa=10&amp;vtp=1&amp;vaab=1&amp;bbb=1"/>
          <p:cNvSpPr/>
          <p:nvPr/>
        </p:nvSpPr>
        <p:spPr>
          <a:xfrm>
            <a:off x="6058440" y="122145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</a:t>
            </a:r>
            <a:endParaRPr lang="en-US" altLang="zh-CN" sz="2800" dirty="0"/>
          </a:p>
        </p:txBody>
      </p:sp>
      <p:sp>
        <p:nvSpPr>
          <p:cNvPr id="7" name="QB_6_AN.3_1#e543f9110.blank?vaa=1&amp;vcp=1&amp;pid=27fd5f558&amp;color=0,0,0&amp;vpa=11&amp;vtp=1&amp;vaab=1&amp;bbb=1"/>
          <p:cNvSpPr/>
          <p:nvPr/>
        </p:nvSpPr>
        <p:spPr>
          <a:xfrm>
            <a:off x="8191469" y="1869154"/>
            <a:ext cx="10874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trader</a:t>
            </a:r>
            <a:endParaRPr lang="en-US" altLang="zh-CN" sz="2800" dirty="0"/>
          </a:p>
        </p:txBody>
      </p:sp>
      <p:sp>
        <p:nvSpPr>
          <p:cNvPr id="9" name="QB_6_AN.4_1#e543f9110.blank?vaa=1&amp;vcp=1&amp;pid=27fd5f558&amp;color=0,0,0&amp;vpa=12&amp;vtp=1&amp;vaab=1&amp;bbb=1"/>
          <p:cNvSpPr/>
          <p:nvPr/>
        </p:nvSpPr>
        <p:spPr>
          <a:xfrm>
            <a:off x="5566315" y="3151854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endParaRPr lang="en-US" altLang="zh-CN" sz="2800" dirty="0"/>
          </a:p>
        </p:txBody>
      </p:sp>
      <p:sp>
        <p:nvSpPr>
          <p:cNvPr id="11" name="QB_6_AN.5_1#e543f9110.blank?vaa=1&amp;vcp=1&amp;pid=27fd5f558&amp;color=0,0,0&amp;vpa=13&amp;vtp=1&amp;vaab=1&amp;bbb=1"/>
          <p:cNvSpPr/>
          <p:nvPr/>
        </p:nvSpPr>
        <p:spPr>
          <a:xfrm>
            <a:off x="5198015" y="3799554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suddenly</a:t>
            </a:r>
            <a:endParaRPr lang="en-US" altLang="zh-CN" sz="2800" dirty="0"/>
          </a:p>
        </p:txBody>
      </p:sp>
      <p:sp>
        <p:nvSpPr>
          <p:cNvPr id="13" name="QB_6_AN.6_1#e543f9110.blank?vaa=1&amp;vcp=1&amp;pid=27fd5f558&amp;color=0,0,0&amp;vpa=14&amp;vtp=1&amp;vaab=1&amp;bbb=1"/>
          <p:cNvSpPr/>
          <p:nvPr/>
        </p:nvSpPr>
        <p:spPr>
          <a:xfrm>
            <a:off x="7022053" y="445995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endParaRPr lang="en-US" altLang="zh-CN" sz="2800" dirty="0"/>
          </a:p>
        </p:txBody>
      </p:sp>
      <p:sp>
        <p:nvSpPr>
          <p:cNvPr id="15" name="QB_6_AN.7_1#e543f9110.blank?vaa=1&amp;vcp=1&amp;pid=27fd5f558&amp;color=0,0,0&amp;vpa=15&amp;vtp=1&amp;vaab=1&amp;bbb=1"/>
          <p:cNvSpPr/>
          <p:nvPr/>
        </p:nvSpPr>
        <p:spPr>
          <a:xfrm>
            <a:off x="4242340" y="5107654"/>
            <a:ext cx="1598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Canadian</a:t>
            </a:r>
            <a:endParaRPr lang="en-US" altLang="zh-CN" sz="2800" dirty="0"/>
          </a:p>
        </p:txBody>
      </p:sp>
      <p:sp>
        <p:nvSpPr>
          <p:cNvPr id="17" name="QB_6_AN.32_1#e543f9110.blank?vaa=1&amp;vcp=1&amp;pid=27fd5f558&amp;color=0,0,0&amp;vpa=16&amp;vtp=1&amp;vaab=1&amp;bbb=1"/>
          <p:cNvSpPr/>
          <p:nvPr/>
        </p:nvSpPr>
        <p:spPr>
          <a:xfrm>
            <a:off x="3480340" y="5734399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c9b3fd29?vcp=1&amp;pid=64bcaf68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3_1#26feb64ea?vaa=1&amp;vcp=1&amp;pid=cc9b3fd29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制成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环境保护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而著名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无论什么；不管怎样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日常生活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饮用水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闻名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4" name="QB_6_AN.1_1#26feb64ea.blank?vaa=1&amp;vcp=1&amp;pid=cc9b3fd29&amp;color=0,0,0&amp;vpa=17&amp;vtp=1&amp;vaab=1&amp;bbb=1"/>
          <p:cNvSpPr/>
          <p:nvPr/>
        </p:nvSpPr>
        <p:spPr>
          <a:xfrm>
            <a:off x="2746914" y="1233015"/>
            <a:ext cx="2805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of/from</a:t>
            </a:r>
            <a:endParaRPr lang="en-US" altLang="zh-CN" sz="2800" dirty="0"/>
          </a:p>
        </p:txBody>
      </p:sp>
      <p:sp>
        <p:nvSpPr>
          <p:cNvPr id="6" name="QB_6_AN.2_1#26feb64ea.blank?vaa=1&amp;vcp=1&amp;pid=cc9b3fd29&amp;color=0,0,0&amp;vpa=18&amp;vtp=1&amp;vaab=1&amp;bbb=1"/>
          <p:cNvSpPr/>
          <p:nvPr/>
        </p:nvSpPr>
        <p:spPr>
          <a:xfrm>
            <a:off x="2365914" y="1868015"/>
            <a:ext cx="3927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protection</a:t>
            </a:r>
            <a:endParaRPr lang="en-US" altLang="zh-CN" sz="2800" dirty="0"/>
          </a:p>
        </p:txBody>
      </p:sp>
      <p:sp>
        <p:nvSpPr>
          <p:cNvPr id="8" name="QB_6_AN.3_1#26feb64ea.blank?vaa=1&amp;vcp=1&amp;pid=cc9b3fd29&amp;color=0,0,0&amp;vpa=19&amp;vtp=1&amp;vaab=1&amp;bbb=1"/>
          <p:cNvSpPr/>
          <p:nvPr/>
        </p:nvSpPr>
        <p:spPr>
          <a:xfrm>
            <a:off x="3127915" y="2528415"/>
            <a:ext cx="2411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0" name="QB_6_AN.4_1#26feb64ea.blank?vaa=1&amp;vcp=1&amp;pid=cc9b3fd29&amp;color=0,0,0&amp;vpa=20&amp;vtp=1&amp;vaab=1&amp;bbb=1"/>
          <p:cNvSpPr/>
          <p:nvPr/>
        </p:nvSpPr>
        <p:spPr>
          <a:xfrm>
            <a:off x="4194715" y="3176115"/>
            <a:ext cx="2566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sp>
        <p:nvSpPr>
          <p:cNvPr id="12" name="QB_6_AN.5_1#26feb64ea.blank?vaa=1&amp;vcp=1&amp;pid=cc9b3fd29&amp;color=0,0,0&amp;vpa=21&amp;vtp=1&amp;vaab=1&amp;bbb=1"/>
          <p:cNvSpPr/>
          <p:nvPr/>
        </p:nvSpPr>
        <p:spPr>
          <a:xfrm>
            <a:off x="2353214" y="3811115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endParaRPr lang="en-US" altLang="zh-CN" sz="2800" dirty="0"/>
          </a:p>
        </p:txBody>
      </p:sp>
      <p:sp>
        <p:nvSpPr>
          <p:cNvPr id="14" name="QB_6_AN.6_1#26feb64ea.blank?vaa=1&amp;vcp=1&amp;pid=cc9b3fd29&amp;color=0,0,0&amp;vpa=22&amp;vtp=1&amp;vaab=1&amp;bbb=1"/>
          <p:cNvSpPr/>
          <p:nvPr/>
        </p:nvSpPr>
        <p:spPr>
          <a:xfrm>
            <a:off x="2048414" y="4458815"/>
            <a:ext cx="2430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endParaRPr lang="en-US" altLang="zh-CN" sz="2800" dirty="0"/>
          </a:p>
        </p:txBody>
      </p:sp>
      <p:sp>
        <p:nvSpPr>
          <p:cNvPr id="16" name="QB_6_AN.7_1#26feb64ea.blank?vaa=1&amp;vcp=1&amp;pid=cc9b3fd29&amp;color=0,0,0&amp;vpa=23&amp;vtp=1&amp;vaab=1&amp;bbb=1"/>
          <p:cNvSpPr/>
          <p:nvPr/>
        </p:nvSpPr>
        <p:spPr>
          <a:xfrm>
            <a:off x="2708814" y="5119215"/>
            <a:ext cx="1993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8" name="QB_6_AN.48_1#26feb64ea.blank?vaa=1&amp;vcp=1&amp;pid=cc9b3fd29&amp;color=0,0,0&amp;vpa=24&amp;vtp=1&amp;vaab=1&amp;bbb=1"/>
          <p:cNvSpPr/>
          <p:nvPr/>
        </p:nvSpPr>
        <p:spPr>
          <a:xfrm>
            <a:off x="2721514" y="5745960"/>
            <a:ext cx="23336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9_1#21e09f5c6?vaa=1&amp;vcp=1&amp;pid=cc9b3fd29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用手工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传统艺术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处于困境中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覆盖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剪纸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童话故事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被用来做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21e09f5c6.blank?vaa=1&amp;vcp=1&amp;pid=cc9b3fd29&amp;color=0,0,0&amp;vpa=25&amp;vtp=1&amp;vaab=1&amp;bbb=1"/>
          <p:cNvSpPr/>
          <p:nvPr/>
        </p:nvSpPr>
        <p:spPr>
          <a:xfrm>
            <a:off x="2073814" y="567404"/>
            <a:ext cx="14827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endParaRPr lang="en-US" altLang="zh-CN" sz="2800" dirty="0"/>
          </a:p>
        </p:txBody>
      </p:sp>
      <p:sp>
        <p:nvSpPr>
          <p:cNvPr id="5" name="QB_6_AN.2_1#21e09f5c6.blank?vaa=1&amp;vcp=1&amp;pid=cc9b3fd29&amp;color=0,0,0&amp;vpa=26&amp;vtp=1&amp;vaab=1&amp;bbb=1"/>
          <p:cNvSpPr/>
          <p:nvPr/>
        </p:nvSpPr>
        <p:spPr>
          <a:xfrm>
            <a:off x="2975514" y="1215104"/>
            <a:ext cx="2716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6_AN.3_1#21e09f5c6.blank?vaa=1&amp;vcp=1&amp;pid=cc9b3fd29&amp;color=0,0,0&amp;vpa=27&amp;vtp=1&amp;vaab=1&amp;bbb=1"/>
          <p:cNvSpPr/>
          <p:nvPr/>
        </p:nvSpPr>
        <p:spPr>
          <a:xfrm>
            <a:off x="2549494" y="1875504"/>
            <a:ext cx="2270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endParaRPr lang="en-US" altLang="zh-CN" sz="2800" dirty="0"/>
          </a:p>
        </p:txBody>
      </p:sp>
      <p:sp>
        <p:nvSpPr>
          <p:cNvPr id="9" name="QB_6_AN.4_1#21e09f5c6.blank?vaa=1&amp;vcp=1&amp;pid=cc9b3fd29&amp;color=0,0,0&amp;vpa=28&amp;vtp=1&amp;vaab=1&amp;bbb=1"/>
          <p:cNvSpPr/>
          <p:nvPr/>
        </p:nvSpPr>
        <p:spPr>
          <a:xfrm>
            <a:off x="1870614" y="2523204"/>
            <a:ext cx="1541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1" name="QB_6_AN.5_1#21e09f5c6.blank?vaa=1&amp;vcp=1&amp;pid=cc9b3fd29&amp;color=0,0,0&amp;vpa=29&amp;vtp=1&amp;vaab=1&amp;bbb=1"/>
          <p:cNvSpPr/>
          <p:nvPr/>
        </p:nvSpPr>
        <p:spPr>
          <a:xfrm>
            <a:off x="2937414" y="3170904"/>
            <a:ext cx="1719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endParaRPr lang="en-US" altLang="zh-CN" sz="2800" dirty="0"/>
          </a:p>
        </p:txBody>
      </p:sp>
      <p:sp>
        <p:nvSpPr>
          <p:cNvPr id="13" name="QB_6_AN.6_1#21e09f5c6.blank?vaa=1&amp;vcp=1&amp;pid=cc9b3fd29&amp;color=0,0,0&amp;vpa=30&amp;vtp=1&amp;vaab=1&amp;bbb=1"/>
          <p:cNvSpPr/>
          <p:nvPr/>
        </p:nvSpPr>
        <p:spPr>
          <a:xfrm>
            <a:off x="2886614" y="3818604"/>
            <a:ext cx="2705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5" name="QB_6_AN.7_1#21e09f5c6.blank?vaa=1&amp;vcp=1&amp;pid=cc9b3fd29&amp;color=0,0,0&amp;vpa=31&amp;vtp=1&amp;vaab=1&amp;bbb=1"/>
          <p:cNvSpPr/>
          <p:nvPr/>
        </p:nvSpPr>
        <p:spPr>
          <a:xfrm>
            <a:off x="1883314" y="4453604"/>
            <a:ext cx="2211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cutting</a:t>
            </a:r>
            <a:endParaRPr lang="en-US" altLang="zh-CN" sz="2800" dirty="0"/>
          </a:p>
        </p:txBody>
      </p:sp>
      <p:sp>
        <p:nvSpPr>
          <p:cNvPr id="17" name="QB_6_AN.8_1#21e09f5c6.blank?vaa=1&amp;vcp=1&amp;pid=cc9b3fd29&amp;color=0,0,0&amp;vpa=32&amp;vtp=1&amp;vaab=1&amp;bbb=1"/>
          <p:cNvSpPr/>
          <p:nvPr/>
        </p:nvSpPr>
        <p:spPr>
          <a:xfrm>
            <a:off x="2543714" y="5101304"/>
            <a:ext cx="1619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</a:t>
            </a:r>
            <a:endParaRPr lang="en-US" altLang="zh-CN" sz="2800" dirty="0"/>
          </a:p>
        </p:txBody>
      </p:sp>
      <p:sp>
        <p:nvSpPr>
          <p:cNvPr id="19" name="QB_6_AN.66_1#21e09f5c6.blank?vaa=1&amp;vcp=1&amp;pid=cc9b3fd29&amp;color=0,0,0&amp;vpa=33&amp;vtp=1&amp;vaab=1&amp;bbb=1"/>
          <p:cNvSpPr/>
          <p:nvPr/>
        </p:nvSpPr>
        <p:spPr>
          <a:xfrm>
            <a:off x="3318415" y="5740749"/>
            <a:ext cx="2016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3310</Words>
  <Application>Microsoft Office PowerPoint</Application>
  <PresentationFormat>宽屏</PresentationFormat>
  <Paragraphs>518</Paragraphs>
  <Slides>52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2024-11-19T13:48:28Z</dcterms:created>
  <dcterms:modified xsi:type="dcterms:W3CDTF">2025-07-23T10:18:56Z</dcterms:modified>
  <cp:category/>
  <cp:contentStatus/>
</cp:coreProperties>
</file>