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7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739140"/>
            <a:ext cx="9021445" cy="5509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185" y="753110"/>
            <a:ext cx="10247630" cy="5248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96880" y="3165475"/>
            <a:ext cx="349885" cy="4108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27735"/>
            <a:ext cx="10964545" cy="36683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965" y="2811780"/>
            <a:ext cx="10899775" cy="11652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我认为“旧校服循环利用”这一做法很有意义。因为这样做降低资源消耗和环境污染；穿在身上的循环校服是中小学生品德教育的“活教材”；能培养学生的环保意识。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31265" y="1414780"/>
            <a:ext cx="10277475" cy="4743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浙江省的一些中学开展校服回收活动和建立校服共享群，让闲置校服被重新利用。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</Words>
  <Application>WPS 演示</Application>
  <PresentationFormat>宽屏</PresentationFormat>
  <Paragraphs>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171</cp:revision>
  <dcterms:created xsi:type="dcterms:W3CDTF">2019-06-19T02:08:00Z</dcterms:created>
  <dcterms:modified xsi:type="dcterms:W3CDTF">2024-08-21T01:20:58Z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