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5" r:id="rId3"/>
    <p:sldId id="286" r:id="rId4"/>
    <p:sldId id="287" r:id="rId5"/>
    <p:sldId id="28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400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400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92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73.xml"/><Relationship Id="rId7" Type="http://schemas.openxmlformats.org/officeDocument/2006/relationships/tags" Target="../tags/tag72.xml"/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80.xml"/><Relationship Id="rId7" Type="http://schemas.openxmlformats.org/officeDocument/2006/relationships/tags" Target="../tags/tag79.xml"/><Relationship Id="rId6" Type="http://schemas.openxmlformats.org/officeDocument/2006/relationships/tags" Target="../tags/tag78.xml"/><Relationship Id="rId5" Type="http://schemas.openxmlformats.org/officeDocument/2006/relationships/tags" Target="../tags/tag77.xml"/><Relationship Id="rId4" Type="http://schemas.openxmlformats.org/officeDocument/2006/relationships/tags" Target="../tags/tag76.xml"/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88.xml"/><Relationship Id="rId8" Type="http://schemas.openxmlformats.org/officeDocument/2006/relationships/tags" Target="../tags/tag87.xml"/><Relationship Id="rId7" Type="http://schemas.openxmlformats.org/officeDocument/2006/relationships/tags" Target="../tags/tag86.xml"/><Relationship Id="rId6" Type="http://schemas.openxmlformats.org/officeDocument/2006/relationships/tags" Target="../tags/tag85.xml"/><Relationship Id="rId5" Type="http://schemas.openxmlformats.org/officeDocument/2006/relationships/tags" Target="../tags/tag84.xml"/><Relationship Id="rId4" Type="http://schemas.openxmlformats.org/officeDocument/2006/relationships/tags" Target="../tags/tag83.xml"/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91.xml"/><Relationship Id="rId11" Type="http://schemas.openxmlformats.org/officeDocument/2006/relationships/tags" Target="../tags/tag90.xml"/><Relationship Id="rId10" Type="http://schemas.openxmlformats.org/officeDocument/2006/relationships/tags" Target="../tags/tag89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3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1965" y="675640"/>
            <a:ext cx="8878570" cy="4730115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2954655" y="5020945"/>
            <a:ext cx="59880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4803140" y="5001895"/>
            <a:ext cx="494030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7401560" y="4302125"/>
            <a:ext cx="4286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十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8063865" y="4691380"/>
            <a:ext cx="398145" cy="3892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一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3" grpId="0"/>
      <p:bldP spid="3" grpId="1"/>
      <p:bldP spid="5" grpId="0"/>
      <p:bldP spid="5" grpId="1"/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3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2725" y="1174115"/>
            <a:ext cx="9504045" cy="1961515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7698740" y="1112520"/>
            <a:ext cx="14916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摆一摆略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7092315" y="1924685"/>
            <a:ext cx="68516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9010650" y="1985645"/>
            <a:ext cx="9080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二十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7092315" y="2326640"/>
            <a:ext cx="68516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9010650" y="2326640"/>
            <a:ext cx="9080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十一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7195820" y="2725420"/>
            <a:ext cx="502920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9096375" y="2729230"/>
            <a:ext cx="6496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二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9" grpId="0"/>
      <p:bldP spid="9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3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1320" y="1064260"/>
            <a:ext cx="9241155" cy="236474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7143115" y="1064260"/>
            <a:ext cx="14916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摆一摆略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4611370" y="1819275"/>
            <a:ext cx="532130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4611370" y="2202180"/>
            <a:ext cx="532130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4611370" y="2546985"/>
            <a:ext cx="532130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4678045" y="2920365"/>
            <a:ext cx="532130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6181725" y="1978660"/>
            <a:ext cx="532130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6430645" y="2371725"/>
            <a:ext cx="532130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9" grpId="0"/>
      <p:bldP spid="9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36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1805" y="953770"/>
            <a:ext cx="9221470" cy="444055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5474335" y="2482850"/>
            <a:ext cx="3155950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41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32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23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14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9084945" y="2444115"/>
            <a:ext cx="541020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5455285" y="2837180"/>
            <a:ext cx="3155950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51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42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33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24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9104630" y="2798445"/>
            <a:ext cx="541020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5455285" y="3199130"/>
            <a:ext cx="3155950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70</a:t>
            </a:r>
            <a:r>
              <a:rPr lang="zh-CN" altLang="en-US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61</a:t>
            </a:r>
            <a:r>
              <a:rPr lang="zh-CN" altLang="en-US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52</a:t>
            </a:r>
            <a:r>
              <a:rPr lang="zh-CN" altLang="en-US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43</a:t>
            </a:r>
            <a:r>
              <a:rPr lang="zh-CN" altLang="en-US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34</a:t>
            </a:r>
            <a:r>
              <a:rPr lang="zh-CN" altLang="en-US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25</a:t>
            </a:r>
            <a:r>
              <a:rPr lang="zh-CN" altLang="en-US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</a:t>
            </a:r>
            <a:r>
              <a:rPr lang="zh-CN" altLang="en-US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16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endParaRPr lang="en-US" altLang="zh-CN" sz="16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9104630" y="3199130"/>
            <a:ext cx="541020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5473700" y="3553460"/>
            <a:ext cx="3155950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80</a:t>
            </a:r>
            <a:r>
              <a:rPr lang="zh-CN" altLang="en-US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71</a:t>
            </a:r>
            <a:r>
              <a:rPr lang="zh-CN" altLang="en-US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62</a:t>
            </a:r>
            <a:r>
              <a:rPr lang="zh-CN" altLang="en-US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53</a:t>
            </a:r>
            <a:r>
              <a:rPr lang="zh-CN" altLang="en-US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44</a:t>
            </a:r>
            <a:r>
              <a:rPr lang="zh-CN" altLang="en-US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35</a:t>
            </a:r>
            <a:r>
              <a:rPr lang="zh-CN" altLang="en-US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26</a:t>
            </a:r>
            <a:r>
              <a:rPr lang="zh-CN" altLang="en-US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17</a:t>
            </a:r>
            <a:r>
              <a:rPr lang="zh-CN" altLang="en-US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16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9104630" y="3553460"/>
            <a:ext cx="541020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10"/>
            </p:custDataLst>
          </p:nvPr>
        </p:nvSpPr>
        <p:spPr>
          <a:xfrm>
            <a:off x="5483860" y="3896360"/>
            <a:ext cx="3155950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90</a:t>
            </a:r>
            <a:r>
              <a:rPr lang="zh-CN" altLang="en-US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81</a:t>
            </a:r>
            <a:r>
              <a:rPr lang="zh-CN" altLang="en-US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72</a:t>
            </a:r>
            <a:r>
              <a:rPr lang="zh-CN" altLang="en-US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63</a:t>
            </a:r>
            <a:r>
              <a:rPr lang="zh-CN" altLang="en-US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54</a:t>
            </a:r>
            <a:r>
              <a:rPr lang="zh-CN" altLang="en-US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45</a:t>
            </a:r>
            <a:r>
              <a:rPr lang="zh-CN" altLang="en-US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36</a:t>
            </a:r>
            <a:r>
              <a:rPr lang="zh-CN" altLang="en-US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27</a:t>
            </a:r>
            <a:r>
              <a:rPr lang="zh-CN" altLang="en-US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</a:t>
            </a:r>
            <a:r>
              <a:rPr lang="zh-CN" altLang="en-US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16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16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6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pPr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6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>
            <p:custDataLst>
              <p:tags r:id="rId11"/>
            </p:custDataLst>
          </p:nvPr>
        </p:nvSpPr>
        <p:spPr>
          <a:xfrm>
            <a:off x="9047480" y="3896360"/>
            <a:ext cx="541020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>
            <p:custDataLst>
              <p:tags r:id="rId12"/>
            </p:custDataLst>
          </p:nvPr>
        </p:nvSpPr>
        <p:spPr>
          <a:xfrm>
            <a:off x="7744460" y="4545965"/>
            <a:ext cx="741680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多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64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65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66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67.xml><?xml version="1.0" encoding="utf-8"?>
<p:tagLst xmlns:p="http://schemas.openxmlformats.org/presentationml/2006/main">
  <p:tag name="KSO_WM_DIAGRAM_VIRTUALLY_FRAME" val="{&quot;height&quot;:405.85,&quot;left&quot;:338.45,&quot;top&quot;:87.6,&quot;width&quot;:442.55}"/>
</p:tagLst>
</file>

<file path=ppt/tags/tag68.xml><?xml version="1.0" encoding="utf-8"?>
<p:tagLst xmlns:p="http://schemas.openxmlformats.org/presentationml/2006/main">
  <p:tag name="KSO_WM_DIAGRAM_VIRTUALLY_FRAME" val="{&quot;height&quot;:405.85,&quot;left&quot;:338.45,&quot;top&quot;:87.6,&quot;width&quot;:442.55}"/>
</p:tagLst>
</file>

<file path=ppt/tags/tag69.xml><?xml version="1.0" encoding="utf-8"?>
<p:tagLst xmlns:p="http://schemas.openxmlformats.org/presentationml/2006/main">
  <p:tag name="KSO_WM_DIAGRAM_VIRTUALLY_FRAME" val="{&quot;height&quot;:405.85,&quot;left&quot;:338.45,&quot;top&quot;:87.6,&quot;width&quot;:442.55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405.85,&quot;left&quot;:338.45,&quot;top&quot;:87.6,&quot;width&quot;:442.55}"/>
</p:tagLst>
</file>

<file path=ppt/tags/tag71.xml><?xml version="1.0" encoding="utf-8"?>
<p:tagLst xmlns:p="http://schemas.openxmlformats.org/presentationml/2006/main">
  <p:tag name="KSO_WM_DIAGRAM_VIRTUALLY_FRAME" val="{&quot;height&quot;:405.85,&quot;left&quot;:338.45,&quot;top&quot;:87.6,&quot;width&quot;:442.55}"/>
</p:tagLst>
</file>

<file path=ppt/tags/tag72.xml><?xml version="1.0" encoding="utf-8"?>
<p:tagLst xmlns:p="http://schemas.openxmlformats.org/presentationml/2006/main">
  <p:tag name="KSO_WM_DIAGRAM_VIRTUALLY_FRAME" val="{&quot;height&quot;:405.85,&quot;left&quot;:338.45,&quot;top&quot;:87.6,&quot;width&quot;:442.55}"/>
</p:tagLst>
</file>

<file path=ppt/tags/tag73.xml><?xml version="1.0" encoding="utf-8"?>
<p:tagLst xmlns:p="http://schemas.openxmlformats.org/presentationml/2006/main">
  <p:tag name="KSO_WM_DIAGRAM_VIRTUALLY_FRAME" val="{&quot;height&quot;:405.85,&quot;left&quot;:338.45,&quot;top&quot;:87.6,&quot;width&quot;:442.55}"/>
</p:tagLst>
</file>

<file path=ppt/tags/tag74.xml><?xml version="1.0" encoding="utf-8"?>
<p:tagLst xmlns:p="http://schemas.openxmlformats.org/presentationml/2006/main">
  <p:tag name="KSO_WM_DIAGRAM_VIRTUALLY_FRAME" val="{&quot;height&quot;:405.85,&quot;left&quot;:338.45,&quot;top&quot;:87.6,&quot;width&quot;:442.55}"/>
</p:tagLst>
</file>

<file path=ppt/tags/tag75.xml><?xml version="1.0" encoding="utf-8"?>
<p:tagLst xmlns:p="http://schemas.openxmlformats.org/presentationml/2006/main">
  <p:tag name="KSO_WM_DIAGRAM_VIRTUALLY_FRAME" val="{&quot;height&quot;:405.85,&quot;left&quot;:338.45,&quot;top&quot;:87.6,&quot;width&quot;:442.55}"/>
</p:tagLst>
</file>

<file path=ppt/tags/tag76.xml><?xml version="1.0" encoding="utf-8"?>
<p:tagLst xmlns:p="http://schemas.openxmlformats.org/presentationml/2006/main">
  <p:tag name="KSO_WM_DIAGRAM_VIRTUALLY_FRAME" val="{&quot;height&quot;:405.85,&quot;left&quot;:338.45,&quot;top&quot;:87.6,&quot;width&quot;:442.55}"/>
</p:tagLst>
</file>

<file path=ppt/tags/tag77.xml><?xml version="1.0" encoding="utf-8"?>
<p:tagLst xmlns:p="http://schemas.openxmlformats.org/presentationml/2006/main">
  <p:tag name="KSO_WM_DIAGRAM_VIRTUALLY_FRAME" val="{&quot;height&quot;:405.85,&quot;left&quot;:338.45,&quot;top&quot;:87.6,&quot;width&quot;:442.55}"/>
</p:tagLst>
</file>

<file path=ppt/tags/tag78.xml><?xml version="1.0" encoding="utf-8"?>
<p:tagLst xmlns:p="http://schemas.openxmlformats.org/presentationml/2006/main">
  <p:tag name="KSO_WM_DIAGRAM_VIRTUALLY_FRAME" val="{&quot;height&quot;:405.85,&quot;left&quot;:338.45,&quot;top&quot;:87.6,&quot;width&quot;:442.55}"/>
</p:tagLst>
</file>

<file path=ppt/tags/tag79.xml><?xml version="1.0" encoding="utf-8"?>
<p:tagLst xmlns:p="http://schemas.openxmlformats.org/presentationml/2006/main">
  <p:tag name="KSO_WM_DIAGRAM_VIRTUALLY_FRAME" val="{&quot;height&quot;:405.85,&quot;left&quot;:338.45,&quot;top&quot;:87.6,&quot;width&quot;:442.55}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DIAGRAM_VIRTUALLY_FRAME" val="{&quot;height&quot;:405.85,&quot;left&quot;:338.45,&quot;top&quot;:87.6,&quot;width&quot;:442.55}"/>
</p:tagLst>
</file>

<file path=ppt/tags/tag81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82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83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84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85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86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87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88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89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91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92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150</Words>
  <Application>WPS 演示</Application>
  <PresentationFormat>宽屏</PresentationFormat>
  <Paragraphs>64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Times New Roman</vt:lpstr>
      <vt:lpstr>微软雅黑</vt:lpstr>
      <vt:lpstr>Arial Unicode MS</vt:lpstr>
      <vt:lpstr>Calibri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172</cp:revision>
  <dcterms:created xsi:type="dcterms:W3CDTF">2019-06-19T02:08:00Z</dcterms:created>
  <dcterms:modified xsi:type="dcterms:W3CDTF">2025-02-17T01:41:11Z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0019029A081447F9893CFB988F94F4D5_13</vt:lpwstr>
  </property>
</Properties>
</file>