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87" r:id="rId3"/>
    <p:sldId id="289" r:id="rId4"/>
    <p:sldId id="290" r:id="rId5"/>
    <p:sldId id="288" r:id="rId6"/>
  </p:sldIdLst>
  <p:sldSz cx="12192000" cy="6858000"/>
  <p:notesSz cx="6858000" cy="9144000"/>
  <p:custDataLst>
    <p:tags r:id="rId1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3" userDrawn="1">
          <p15:clr>
            <a:srgbClr val="A4A3A4"/>
          </p15:clr>
        </p15:guide>
        <p15:guide id="2" pos="383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33"/>
        <p:guide pos="383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63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6.png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-2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70305" y="948690"/>
            <a:ext cx="9996170" cy="498792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9885045" y="4670425"/>
            <a:ext cx="1349375" cy="40894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0.4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388610" y="3710305"/>
            <a:ext cx="659765" cy="37084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2.4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248140" y="4011930"/>
            <a:ext cx="131953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外项</a:t>
            </a:r>
            <a:endParaRPr lang="zh-CN" altLang="en-US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248140" y="3627755"/>
            <a:ext cx="1334135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内项</a:t>
            </a:r>
            <a:endParaRPr lang="zh-CN" altLang="en-US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501765" y="4268470"/>
            <a:ext cx="128524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4             3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440805" y="3709988"/>
            <a:ext cx="131953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9138920" y="5099368"/>
            <a:ext cx="131953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25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7" grpId="0"/>
      <p:bldP spid="7" grpId="1"/>
      <p:bldP spid="6" grpId="0"/>
      <p:bldP spid="6" grpId="1"/>
      <p:bldP spid="10" grpId="0"/>
      <p:bldP spid="10" grpId="1"/>
      <p:bldP spid="9" grpId="0"/>
      <p:bldP spid="9" grpId="1"/>
      <p:bldP spid="5" grpId="0"/>
      <p:bldP spid="5" grpId="1"/>
      <p:bldP spid="11" grpId="0"/>
      <p:bldP spid="11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-2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22020" y="1313815"/>
            <a:ext cx="10457180" cy="248666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0208260" y="2754630"/>
            <a:ext cx="1319530" cy="36957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A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808470" y="1731010"/>
            <a:ext cx="1319530" cy="36322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B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5" grpId="0"/>
      <p:bldP spid="5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-2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7575" y="1313815"/>
            <a:ext cx="10410825" cy="4146550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/>
              <p:cNvSpPr txBox="1"/>
              <p:nvPr/>
            </p:nvSpPr>
            <p:spPr>
              <a:xfrm>
                <a:off x="1909445" y="4258945"/>
                <a:ext cx="1357630" cy="803910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  <a:extLst>
                  <a:ext uri="{4A0BC546-FE56-4ADE-93B0-CB8AF2F6F144}">
                    <wpsdc:textFrameExt xmlns:wpsdc="http://www.wps.cn/officeDocument/2022/drawingmlCustomData" type="text"/>
                  </a:ext>
                </a:extLst>
              </a:bodyPr>
              <a:p>
                <a:pPr marL="0" algn="l" defTabSz="914400" rtl="0" eaLnBrk="1" latinLnBrk="0" hangingPunct="1"/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kern="12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</a:rPr>
                        </m:ctrlPr>
                      </m:fPr>
                      <m:num>
                        <m:r>
                          <a:rPr lang="en-US" altLang="zh-CN" sz="2800" kern="12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 kern="12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20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  <a:sym typeface="+mn-ea"/>
                  </a:rPr>
                  <a:t>: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kern="12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</a:rPr>
                        </m:ctrlPr>
                      </m:fPr>
                      <m:num>
                        <m:r>
                          <a:rPr lang="en-US" altLang="zh-CN" sz="2800" kern="12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 kern="12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0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  <a:sym typeface="+mn-ea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kern="12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</a:rPr>
                        </m:ctrlPr>
                      </m:fPr>
                      <m:num>
                        <m:r>
                          <a:rPr lang="en-US" altLang="zh-CN" sz="2800" kern="12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 kern="12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20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  <a:sym typeface="+mn-ea"/>
                  </a:rPr>
                  <a:t>: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kern="12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</a:rPr>
                        </m:ctrlPr>
                      </m:fPr>
                      <m:num>
                        <m:r>
                          <a:rPr lang="en-US" altLang="zh-CN" sz="2800" kern="12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 kern="12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</a:rPr>
                          <m:t>5</m:t>
                        </m:r>
                      </m:den>
                    </m:f>
                  </m:oMath>
                </a14:m>
                <a:endParaRPr lang="en-US" altLang="zh-CN" sz="2000" kern="1200">
                  <a:solidFill>
                    <a:srgbClr val="F0127D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endParaRPr>
              </a:p>
            </p:txBody>
          </p:sp>
        </mc:Choice>
        <mc:Fallback>
          <p:sp>
            <p:nvSpPr>
              <p:cNvPr id="6" name="文本框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09445" y="4258945"/>
                <a:ext cx="1357630" cy="803910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/>
          <p:cNvSpPr txBox="1"/>
          <p:nvPr/>
        </p:nvSpPr>
        <p:spPr>
          <a:xfrm>
            <a:off x="6971665" y="2284095"/>
            <a:ext cx="3076575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0.3:1.4=9:42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807210" y="2283778"/>
            <a:ext cx="131953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不成比例</a:t>
            </a:r>
            <a:endParaRPr lang="zh-CN" altLang="en-US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306310" y="4258945"/>
            <a:ext cx="137414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不成比例</a:t>
            </a:r>
            <a:endParaRPr lang="zh-CN" altLang="en-US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8" grpId="0"/>
      <p:bldP spid="8" grpId="1"/>
      <p:bldP spid="6" grpId="0"/>
      <p:bldP spid="6" grpId="1"/>
      <p:bldP spid="10" grpId="0"/>
      <p:bldP spid="10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-2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3750" y="1313815"/>
            <a:ext cx="10604500" cy="339598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321560" y="3044825"/>
            <a:ext cx="308102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14:7=6:3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或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3:6=7:14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g3YjM4YjE0NWUzMWVhYjY2N2RhZjc1NjM0YzIwMGQ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91</Words>
  <Application>WPS 演示</Application>
  <PresentationFormat>宽屏</PresentationFormat>
  <Paragraphs>28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4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1_WPS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咬一口鱼丸</cp:lastModifiedBy>
  <cp:revision>178</cp:revision>
  <dcterms:created xsi:type="dcterms:W3CDTF">2019-06-19T02:08:00Z</dcterms:created>
  <dcterms:modified xsi:type="dcterms:W3CDTF">2025-02-09T13:20:28Z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ED5A587855B5490FB67D094FC68D82C1_13</vt:lpwstr>
  </property>
</Properties>
</file>