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9" r:id="rId3"/>
    <p:sldId id="271" r:id="rId5"/>
    <p:sldId id="282" r:id="rId6"/>
    <p:sldId id="283" r:id="rId7"/>
    <p:sldId id="284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wmf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12.xml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9852454" y="5717059"/>
            <a:ext cx="2403862" cy="1194487"/>
          </a:xfrm>
          <a:custGeom>
            <a:avLst/>
            <a:gdLst>
              <a:gd name="connsiteX0" fmla="*/ 2306595 w 2306595"/>
              <a:gd name="connsiteY0" fmla="*/ 0 h 1145060"/>
              <a:gd name="connsiteX1" fmla="*/ 1351005 w 2306595"/>
              <a:gd name="connsiteY1" fmla="*/ 724930 h 1145060"/>
              <a:gd name="connsiteX2" fmla="*/ 593124 w 2306595"/>
              <a:gd name="connsiteY2" fmla="*/ 543698 h 1145060"/>
              <a:gd name="connsiteX3" fmla="*/ 0 w 2306595"/>
              <a:gd name="connsiteY3" fmla="*/ 1145060 h 114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06595" h="1145060">
                <a:moveTo>
                  <a:pt x="2306595" y="0"/>
                </a:moveTo>
                <a:cubicBezTo>
                  <a:pt x="1971589" y="317157"/>
                  <a:pt x="1636583" y="634314"/>
                  <a:pt x="1351005" y="724930"/>
                </a:cubicBezTo>
                <a:cubicBezTo>
                  <a:pt x="1065427" y="815546"/>
                  <a:pt x="818291" y="473676"/>
                  <a:pt x="593124" y="543698"/>
                </a:cubicBezTo>
                <a:cubicBezTo>
                  <a:pt x="367957" y="613720"/>
                  <a:pt x="183978" y="879390"/>
                  <a:pt x="0" y="114506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796347" y="751042"/>
            <a:ext cx="490283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落实新课标理念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基于核心素养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 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sym typeface="+mn-ea"/>
              </a:rPr>
              <a:t>全新改版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18050" y="4685665"/>
            <a:ext cx="2861945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（配套课件）</a:t>
            </a:r>
            <a:endParaRPr lang="zh-CN" altLang="en-US" sz="4000" dirty="0">
              <a:solidFill>
                <a:srgbClr val="1D7F50"/>
              </a:solidFill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955625" y="1655155"/>
            <a:ext cx="6503334" cy="15585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《</a:t>
            </a:r>
            <a:r>
              <a:rPr lang="zh-CN" altLang="en-US" sz="7200" dirty="0">
                <a:solidFill>
                  <a:srgbClr val="1D7F50"/>
                </a:solidFill>
                <a:latin typeface="+mn-ea"/>
                <a:cs typeface="+mn-ea"/>
              </a:rPr>
              <a:t>课堂小作业</a:t>
            </a:r>
            <a:r>
              <a:rPr lang="en-US" altLang="zh-CN" sz="7200" dirty="0">
                <a:solidFill>
                  <a:srgbClr val="1D7F50"/>
                </a:solidFill>
                <a:latin typeface="+mn-ea"/>
                <a:cs typeface="+mn-ea"/>
              </a:rPr>
              <a:t>》</a:t>
            </a:r>
            <a:endParaRPr lang="zh-CN" altLang="en-US" sz="7200" dirty="0">
              <a:solidFill>
                <a:srgbClr val="1D7F50"/>
              </a:solidFill>
              <a:latin typeface="+mn-ea"/>
              <a:cs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0523" y="5821196"/>
            <a:ext cx="2829739" cy="571523"/>
          </a:xfrm>
          <a:prstGeom prst="rect">
            <a:avLst/>
          </a:prstGeom>
          <a:ln>
            <a:solidFill>
              <a:srgbClr val="1D7F50"/>
            </a:solidFill>
          </a:ln>
        </p:spPr>
      </p:pic>
      <p:pic>
        <p:nvPicPr>
          <p:cNvPr id="20" name="图片 19" descr="2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786045" y="3080117"/>
            <a:ext cx="2598096" cy="4154070"/>
          </a:xfrm>
          <a:prstGeom prst="rect">
            <a:avLst/>
          </a:prstGeom>
        </p:spPr>
      </p:pic>
      <p:pic>
        <p:nvPicPr>
          <p:cNvPr id="21" name="图片 20" descr="嗯嗯嗯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-334951" y="5453213"/>
            <a:ext cx="2372360" cy="1542415"/>
          </a:xfrm>
          <a:prstGeom prst="rect">
            <a:avLst/>
          </a:prstGeom>
        </p:spPr>
      </p:pic>
      <p:pic>
        <p:nvPicPr>
          <p:cNvPr id="19" name="图片 18" descr="未标题-1"/>
          <p:cNvPicPr>
            <a:picLocks noChangeAspect="1"/>
          </p:cNvPicPr>
          <p:nvPr/>
        </p:nvPicPr>
        <p:blipFill>
          <a:blip r:embed="rId5" cstate="screen"/>
          <a:stretch>
            <a:fillRect/>
          </a:stretch>
        </p:blipFill>
        <p:spPr>
          <a:xfrm>
            <a:off x="477879" y="5049988"/>
            <a:ext cx="2662555" cy="1945640"/>
          </a:xfrm>
          <a:prstGeom prst="rect">
            <a:avLst/>
          </a:prstGeom>
        </p:spPr>
      </p:pic>
      <p:pic>
        <p:nvPicPr>
          <p:cNvPr id="29" name="图片 28" descr="21"/>
          <p:cNvPicPr>
            <a:picLocks noChangeAspect="1"/>
          </p:cNvPicPr>
          <p:nvPr/>
        </p:nvPicPr>
        <p:blipFill>
          <a:blip r:embed="rId6" cstate="screen"/>
          <a:srcRect/>
          <a:stretch>
            <a:fillRect/>
          </a:stretch>
        </p:blipFill>
        <p:spPr>
          <a:xfrm rot="10800000" flipH="1" flipV="1">
            <a:off x="2797763" y="2319724"/>
            <a:ext cx="1245870" cy="1711325"/>
          </a:xfrm>
          <a:prstGeom prst="rect">
            <a:avLst/>
          </a:prstGeom>
        </p:spPr>
      </p:pic>
      <p:pic>
        <p:nvPicPr>
          <p:cNvPr id="30" name="图片 29" descr="21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 rot="4440000">
            <a:off x="2908569" y="1112459"/>
            <a:ext cx="1024255" cy="1406525"/>
          </a:xfrm>
          <a:prstGeom prst="rect">
            <a:avLst/>
          </a:prstGeom>
        </p:spPr>
      </p:pic>
      <p:pic>
        <p:nvPicPr>
          <p:cNvPr id="31" name="图片 30" descr="21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1846424" y="1814690"/>
            <a:ext cx="1128395" cy="84201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8930004" y="1565357"/>
            <a:ext cx="1057910" cy="83566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257090" y="23782"/>
            <a:ext cx="2934910" cy="32627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43045" y="3717925"/>
            <a:ext cx="4475480" cy="94297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4000" dirty="0">
                <a:solidFill>
                  <a:srgbClr val="1D7F50"/>
                </a:solidFill>
                <a:sym typeface="+mn-ea"/>
              </a:rPr>
              <a:t>数学一年级 下册 </a:t>
            </a:r>
            <a:r>
              <a:rPr lang="en-US" altLang="zh-CN" sz="4000" dirty="0">
                <a:solidFill>
                  <a:srgbClr val="1D7F50"/>
                </a:solidFill>
                <a:sym typeface="+mn-ea"/>
              </a:rPr>
              <a:t>R</a:t>
            </a:r>
            <a:endParaRPr lang="en-US" altLang="zh-CN" sz="4000" dirty="0">
              <a:solidFill>
                <a:srgbClr val="1D7F50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8"/>
    </mc:Choice>
    <mc:Fallback>
      <p:transition spd="slow" advTm="468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、课堂小作业数学一年级下册R(主书)(已转曲)_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995" y="946150"/>
            <a:ext cx="7947025" cy="415099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7675245" y="2882900"/>
            <a:ext cx="622300" cy="546100"/>
          </a:xfrm>
          <a:prstGeom prst="ellipse">
            <a:avLst/>
          </a:prstGeom>
          <a:noFill/>
          <a:ln w="127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744085" y="3429000"/>
            <a:ext cx="622300" cy="546100"/>
          </a:xfrm>
          <a:prstGeom prst="ellipse">
            <a:avLst/>
          </a:prstGeom>
          <a:noFill/>
          <a:ln w="127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732395" y="3975100"/>
            <a:ext cx="622300" cy="546100"/>
          </a:xfrm>
          <a:prstGeom prst="ellipse">
            <a:avLst/>
          </a:prstGeom>
          <a:noFill/>
          <a:ln w="127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732395" y="4551045"/>
            <a:ext cx="622300" cy="546100"/>
          </a:xfrm>
          <a:prstGeom prst="ellipse">
            <a:avLst/>
          </a:prstGeom>
          <a:noFill/>
          <a:ln w="127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、课堂小作业数学一年级下册R(主书)(已转曲)_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8705" y="1492885"/>
            <a:ext cx="8118475" cy="215582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265930" y="2594610"/>
            <a:ext cx="2346325" cy="51752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5966460" y="2594610"/>
            <a:ext cx="2407920" cy="50800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4323080" y="2575560"/>
            <a:ext cx="2739390" cy="53657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5800725" y="2403475"/>
            <a:ext cx="2640965" cy="69913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、课堂小作业数学一年级下册R(主书)(已转曲)_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7265" y="1207135"/>
            <a:ext cx="8104505" cy="23183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221980" y="1627505"/>
            <a:ext cx="8083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③⑧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21345" y="1953260"/>
            <a:ext cx="9607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④⑥⑦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20710" y="2304415"/>
            <a:ext cx="8083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②⑩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24165" y="2648585"/>
            <a:ext cx="60706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⑨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748395" y="2981325"/>
            <a:ext cx="7797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①⑤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132730" y="3648636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二千六百零七万五千零四</a:t>
            </a:r>
            <a:endParaRPr lang="zh-CN" altLang="en-US" dirty="0"/>
          </a:p>
        </p:txBody>
      </p:sp>
      <p:pic>
        <p:nvPicPr>
          <p:cNvPr id="2" name="图片 1" descr="3、课堂小作业数学一年级下册R(主书)(已转曲)_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0255" y="1176655"/>
            <a:ext cx="8253730" cy="26562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62705" y="3307080"/>
            <a:ext cx="4229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③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04355" y="3316605"/>
            <a:ext cx="10458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①②③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</Words>
  <Application>WPS 演示</Application>
  <PresentationFormat>宽屏</PresentationFormat>
  <Paragraphs>30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黑体</vt:lpstr>
      <vt:lpstr>Times New Roman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171</cp:revision>
  <dcterms:created xsi:type="dcterms:W3CDTF">2019-06-19T02:08:00Z</dcterms:created>
  <dcterms:modified xsi:type="dcterms:W3CDTF">2025-02-13T01:23:09Z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